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66" r:id="rId3"/>
    <p:sldId id="367" r:id="rId4"/>
    <p:sldId id="527" r:id="rId5"/>
    <p:sldId id="262" r:id="rId6"/>
    <p:sldId id="264" r:id="rId7"/>
    <p:sldId id="267" r:id="rId8"/>
    <p:sldId id="268" r:id="rId9"/>
    <p:sldId id="265" r:id="rId10"/>
    <p:sldId id="493" r:id="rId11"/>
    <p:sldId id="529" r:id="rId12"/>
    <p:sldId id="530" r:id="rId13"/>
    <p:sldId id="528" r:id="rId14"/>
    <p:sldId id="531" r:id="rId15"/>
    <p:sldId id="270" r:id="rId16"/>
    <p:sldId id="269" r:id="rId17"/>
    <p:sldId id="514" r:id="rId18"/>
    <p:sldId id="509" r:id="rId19"/>
    <p:sldId id="510" r:id="rId20"/>
    <p:sldId id="511" r:id="rId21"/>
    <p:sldId id="513" r:id="rId22"/>
    <p:sldId id="515" r:id="rId23"/>
    <p:sldId id="517" r:id="rId24"/>
    <p:sldId id="542" r:id="rId25"/>
    <p:sldId id="516" r:id="rId26"/>
    <p:sldId id="518" r:id="rId27"/>
    <p:sldId id="532" r:id="rId28"/>
    <p:sldId id="533" r:id="rId29"/>
    <p:sldId id="519" r:id="rId30"/>
    <p:sldId id="534" r:id="rId31"/>
    <p:sldId id="520" r:id="rId32"/>
    <p:sldId id="512" r:id="rId33"/>
    <p:sldId id="521" r:id="rId34"/>
    <p:sldId id="522" r:id="rId35"/>
    <p:sldId id="523" r:id="rId36"/>
    <p:sldId id="524" r:id="rId37"/>
    <p:sldId id="506" r:id="rId38"/>
    <p:sldId id="508" r:id="rId39"/>
    <p:sldId id="535" r:id="rId40"/>
    <p:sldId id="536" r:id="rId41"/>
    <p:sldId id="537" r:id="rId42"/>
    <p:sldId id="538" r:id="rId43"/>
    <p:sldId id="308" r:id="rId4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aba Dr. Kollár" userId="8ba43adc48f50beb" providerId="LiveId" clId="{7F372498-39CA-4B95-AA57-AA0FE77E1EBE}"/>
    <pc:docChg chg="undo custSel addSld delSld modSld sldOrd">
      <pc:chgData name="Csaba Dr. Kollár" userId="8ba43adc48f50beb" providerId="LiveId" clId="{7F372498-39CA-4B95-AA57-AA0FE77E1EBE}" dt="2024-06-05T11:31:47.727" v="2811"/>
      <pc:docMkLst>
        <pc:docMk/>
      </pc:docMkLst>
      <pc:sldChg chg="addSp delSp modSp new mod">
        <pc:chgData name="Csaba Dr. Kollár" userId="8ba43adc48f50beb" providerId="LiveId" clId="{7F372498-39CA-4B95-AA57-AA0FE77E1EBE}" dt="2024-06-02T09:37:18.392" v="89" actId="1076"/>
        <pc:sldMkLst>
          <pc:docMk/>
          <pc:sldMk cId="908140568" sldId="256"/>
        </pc:sldMkLst>
      </pc:sldChg>
      <pc:sldChg chg="add del setBg">
        <pc:chgData name="Csaba Dr. Kollár" userId="8ba43adc48f50beb" providerId="LiveId" clId="{7F372498-39CA-4B95-AA57-AA0FE77E1EBE}" dt="2024-06-02T11:48:59.063" v="1313" actId="47"/>
        <pc:sldMkLst>
          <pc:docMk/>
          <pc:sldMk cId="0" sldId="259"/>
        </pc:sldMkLst>
      </pc:sldChg>
      <pc:sldChg chg="addSp delSp modSp add mod ord">
        <pc:chgData name="Csaba Dr. Kollár" userId="8ba43adc48f50beb" providerId="LiveId" clId="{7F372498-39CA-4B95-AA57-AA0FE77E1EBE}" dt="2024-06-02T12:01:34.591" v="1447"/>
        <pc:sldMkLst>
          <pc:docMk/>
          <pc:sldMk cId="3138640399" sldId="262"/>
        </pc:sldMkLst>
      </pc:sldChg>
      <pc:sldChg chg="addSp delSp modSp add mod">
        <pc:chgData name="Csaba Dr. Kollár" userId="8ba43adc48f50beb" providerId="LiveId" clId="{7F372498-39CA-4B95-AA57-AA0FE77E1EBE}" dt="2024-06-02T11:39:24.163" v="1199" actId="20577"/>
        <pc:sldMkLst>
          <pc:docMk/>
          <pc:sldMk cId="595575896" sldId="264"/>
        </pc:sldMkLst>
      </pc:sldChg>
      <pc:sldChg chg="addSp delSp modSp add mod ord">
        <pc:chgData name="Csaba Dr. Kollár" userId="8ba43adc48f50beb" providerId="LiveId" clId="{7F372498-39CA-4B95-AA57-AA0FE77E1EBE}" dt="2024-06-02T11:59:16.169" v="1426" actId="1076"/>
        <pc:sldMkLst>
          <pc:docMk/>
          <pc:sldMk cId="2442798031" sldId="265"/>
        </pc:sldMkLst>
      </pc:sldChg>
      <pc:sldChg chg="addSp delSp modSp add mod ord">
        <pc:chgData name="Csaba Dr. Kollár" userId="8ba43adc48f50beb" providerId="LiveId" clId="{7F372498-39CA-4B95-AA57-AA0FE77E1EBE}" dt="2024-06-02T12:02:05.808" v="1480" actId="1036"/>
        <pc:sldMkLst>
          <pc:docMk/>
          <pc:sldMk cId="1588020328" sldId="267"/>
        </pc:sldMkLst>
      </pc:sldChg>
      <pc:sldChg chg="addSp delSp modSp add mod ord">
        <pc:chgData name="Csaba Dr. Kollár" userId="8ba43adc48f50beb" providerId="LiveId" clId="{7F372498-39CA-4B95-AA57-AA0FE77E1EBE}" dt="2024-06-02T11:57:39.529" v="1409" actId="255"/>
        <pc:sldMkLst>
          <pc:docMk/>
          <pc:sldMk cId="3646911901" sldId="268"/>
        </pc:sldMkLst>
      </pc:sldChg>
      <pc:sldChg chg="addSp delSp modSp add mod">
        <pc:chgData name="Csaba Dr. Kollár" userId="8ba43adc48f50beb" providerId="LiveId" clId="{7F372498-39CA-4B95-AA57-AA0FE77E1EBE}" dt="2024-06-02T12:06:34.928" v="1646" actId="1036"/>
        <pc:sldMkLst>
          <pc:docMk/>
          <pc:sldMk cId="3814181610" sldId="269"/>
        </pc:sldMkLst>
      </pc:sldChg>
      <pc:sldChg chg="addSp delSp modSp add mod">
        <pc:chgData name="Csaba Dr. Kollár" userId="8ba43adc48f50beb" providerId="LiveId" clId="{7F372498-39CA-4B95-AA57-AA0FE77E1EBE}" dt="2024-06-02T12:10:14.761" v="1684" actId="20577"/>
        <pc:sldMkLst>
          <pc:docMk/>
          <pc:sldMk cId="3372728108" sldId="270"/>
        </pc:sldMkLst>
      </pc:sldChg>
      <pc:sldChg chg="add del setBg">
        <pc:chgData name="Csaba Dr. Kollár" userId="8ba43adc48f50beb" providerId="LiveId" clId="{7F372498-39CA-4B95-AA57-AA0FE77E1EBE}" dt="2024-06-02T09:36:44.629" v="83"/>
        <pc:sldMkLst>
          <pc:docMk/>
          <pc:sldMk cId="481566268" sldId="308"/>
        </pc:sldMkLst>
      </pc:sldChg>
      <pc:sldChg chg="addSp delSp modSp add del mod">
        <pc:chgData name="Csaba Dr. Kollár" userId="8ba43adc48f50beb" providerId="LiveId" clId="{7F372498-39CA-4B95-AA57-AA0FE77E1EBE}" dt="2024-06-02T12:02:59.641" v="1481" actId="47"/>
        <pc:sldMkLst>
          <pc:docMk/>
          <pc:sldMk cId="3656694445" sldId="319"/>
        </pc:sldMkLst>
      </pc:sldChg>
      <pc:sldChg chg="addSp delSp modSp add mod">
        <pc:chgData name="Csaba Dr. Kollár" userId="8ba43adc48f50beb" providerId="LiveId" clId="{7F372498-39CA-4B95-AA57-AA0FE77E1EBE}" dt="2024-06-02T11:31:08.390" v="1075" actId="13926"/>
        <pc:sldMkLst>
          <pc:docMk/>
          <pc:sldMk cId="1852124266" sldId="366"/>
        </pc:sldMkLst>
      </pc:sldChg>
      <pc:sldChg chg="addSp delSp modSp add mod">
        <pc:chgData name="Csaba Dr. Kollár" userId="8ba43adc48f50beb" providerId="LiveId" clId="{7F372498-39CA-4B95-AA57-AA0FE77E1EBE}" dt="2024-06-02T12:49:49.867" v="2532" actId="1076"/>
        <pc:sldMkLst>
          <pc:docMk/>
          <pc:sldMk cId="2055458816" sldId="367"/>
        </pc:sldMkLst>
      </pc:sldChg>
      <pc:sldChg chg="addSp delSp modSp add mod">
        <pc:chgData name="Csaba Dr. Kollár" userId="8ba43adc48f50beb" providerId="LiveId" clId="{7F372498-39CA-4B95-AA57-AA0FE77E1EBE}" dt="2024-06-02T11:41:28.003" v="1267" actId="1035"/>
        <pc:sldMkLst>
          <pc:docMk/>
          <pc:sldMk cId="2693012065" sldId="493"/>
        </pc:sldMkLst>
      </pc:sldChg>
      <pc:sldChg chg="addSp delSp modSp add mod">
        <pc:chgData name="Csaba Dr. Kollár" userId="8ba43adc48f50beb" providerId="LiveId" clId="{7F372498-39CA-4B95-AA57-AA0FE77E1EBE}" dt="2024-06-02T12:47:33.276" v="2474" actId="1035"/>
        <pc:sldMkLst>
          <pc:docMk/>
          <pc:sldMk cId="480344289" sldId="506"/>
        </pc:sldMkLst>
      </pc:sldChg>
      <pc:sldChg chg="add del">
        <pc:chgData name="Csaba Dr. Kollár" userId="8ba43adc48f50beb" providerId="LiveId" clId="{7F372498-39CA-4B95-AA57-AA0FE77E1EBE}" dt="2024-06-02T11:48:59.063" v="1313" actId="47"/>
        <pc:sldMkLst>
          <pc:docMk/>
          <pc:sldMk cId="1653384789" sldId="507"/>
        </pc:sldMkLst>
      </pc:sldChg>
      <pc:sldChg chg="addSp delSp modSp add del mod setBg">
        <pc:chgData name="Csaba Dr. Kollár" userId="8ba43adc48f50beb" providerId="LiveId" clId="{7F372498-39CA-4B95-AA57-AA0FE77E1EBE}" dt="2024-06-02T12:22:53.204" v="1996" actId="47"/>
        <pc:sldMkLst>
          <pc:docMk/>
          <pc:sldMk cId="1692880672" sldId="508"/>
        </pc:sldMkLst>
      </pc:sldChg>
      <pc:sldChg chg="addSp delSp modSp add mod">
        <pc:chgData name="Csaba Dr. Kollár" userId="8ba43adc48f50beb" providerId="LiveId" clId="{7F372498-39CA-4B95-AA57-AA0FE77E1EBE}" dt="2024-06-02T12:47:50.640" v="2480" actId="20577"/>
        <pc:sldMkLst>
          <pc:docMk/>
          <pc:sldMk cId="2114067640" sldId="508"/>
        </pc:sldMkLst>
      </pc:sldChg>
      <pc:sldChg chg="addSp delSp modSp add mod">
        <pc:chgData name="Csaba Dr. Kollár" userId="8ba43adc48f50beb" providerId="LiveId" clId="{7F372498-39CA-4B95-AA57-AA0FE77E1EBE}" dt="2024-06-02T12:28:07.926" v="2098" actId="20577"/>
        <pc:sldMkLst>
          <pc:docMk/>
          <pc:sldMk cId="901631576" sldId="509"/>
        </pc:sldMkLst>
      </pc:sldChg>
      <pc:sldChg chg="addSp delSp modSp add mod">
        <pc:chgData name="Csaba Dr. Kollár" userId="8ba43adc48f50beb" providerId="LiveId" clId="{7F372498-39CA-4B95-AA57-AA0FE77E1EBE}" dt="2024-06-02T12:27:41.006" v="2057"/>
        <pc:sldMkLst>
          <pc:docMk/>
          <pc:sldMk cId="1371708109" sldId="510"/>
        </pc:sldMkLst>
      </pc:sldChg>
      <pc:sldChg chg="addSp modSp add mod">
        <pc:chgData name="Csaba Dr. Kollár" userId="8ba43adc48f50beb" providerId="LiveId" clId="{7F372498-39CA-4B95-AA57-AA0FE77E1EBE}" dt="2024-06-02T12:26:25.762" v="2042" actId="20577"/>
        <pc:sldMkLst>
          <pc:docMk/>
          <pc:sldMk cId="1297655266" sldId="511"/>
        </pc:sldMkLst>
      </pc:sldChg>
      <pc:sldChg chg="addSp delSp modSp add mod ord">
        <pc:chgData name="Csaba Dr. Kollár" userId="8ba43adc48f50beb" providerId="LiveId" clId="{7F372498-39CA-4B95-AA57-AA0FE77E1EBE}" dt="2024-06-05T11:25:54.682" v="2749"/>
        <pc:sldMkLst>
          <pc:docMk/>
          <pc:sldMk cId="938341528" sldId="512"/>
        </pc:sldMkLst>
      </pc:sldChg>
      <pc:sldChg chg="addSp delSp modSp add mod">
        <pc:chgData name="Csaba Dr. Kollár" userId="8ba43adc48f50beb" providerId="LiveId" clId="{7F372498-39CA-4B95-AA57-AA0FE77E1EBE}" dt="2024-06-02T12:16:16.706" v="1820" actId="20577"/>
        <pc:sldMkLst>
          <pc:docMk/>
          <pc:sldMk cId="161479173" sldId="513"/>
        </pc:sldMkLst>
      </pc:sldChg>
      <pc:sldChg chg="addSp delSp modSp add mod ord setBg">
        <pc:chgData name="Csaba Dr. Kollár" userId="8ba43adc48f50beb" providerId="LiveId" clId="{7F372498-39CA-4B95-AA57-AA0FE77E1EBE}" dt="2024-06-02T12:22:56.909" v="1998"/>
        <pc:sldMkLst>
          <pc:docMk/>
          <pc:sldMk cId="3685917215" sldId="514"/>
        </pc:sldMkLst>
      </pc:sldChg>
      <pc:sldChg chg="addSp delSp modSp add mod">
        <pc:chgData name="Csaba Dr. Kollár" userId="8ba43adc48f50beb" providerId="LiveId" clId="{7F372498-39CA-4B95-AA57-AA0FE77E1EBE}" dt="2024-06-02T12:16:26.367" v="1834" actId="20577"/>
        <pc:sldMkLst>
          <pc:docMk/>
          <pc:sldMk cId="3399912096" sldId="515"/>
        </pc:sldMkLst>
      </pc:sldChg>
      <pc:sldChg chg="addSp delSp modSp add mod">
        <pc:chgData name="Csaba Dr. Kollár" userId="8ba43adc48f50beb" providerId="LiveId" clId="{7F372498-39CA-4B95-AA57-AA0FE77E1EBE}" dt="2024-06-02T12:17:15.854" v="1940" actId="20577"/>
        <pc:sldMkLst>
          <pc:docMk/>
          <pc:sldMk cId="4062662942" sldId="516"/>
        </pc:sldMkLst>
      </pc:sldChg>
      <pc:sldChg chg="addSp delSp modSp add mod">
        <pc:chgData name="Csaba Dr. Kollár" userId="8ba43adc48f50beb" providerId="LiveId" clId="{7F372498-39CA-4B95-AA57-AA0FE77E1EBE}" dt="2024-06-02T12:17:01.248" v="1903" actId="20577"/>
        <pc:sldMkLst>
          <pc:docMk/>
          <pc:sldMk cId="2656994311" sldId="517"/>
        </pc:sldMkLst>
      </pc:sldChg>
      <pc:sldChg chg="addSp delSp modSp add mod">
        <pc:chgData name="Csaba Dr. Kollár" userId="8ba43adc48f50beb" providerId="LiveId" clId="{7F372498-39CA-4B95-AA57-AA0FE77E1EBE}" dt="2024-06-02T12:17:27.374" v="1950" actId="20577"/>
        <pc:sldMkLst>
          <pc:docMk/>
          <pc:sldMk cId="3053052057" sldId="518"/>
        </pc:sldMkLst>
      </pc:sldChg>
      <pc:sldChg chg="addSp delSp modSp add mod ord">
        <pc:chgData name="Csaba Dr. Kollár" userId="8ba43adc48f50beb" providerId="LiveId" clId="{7F372498-39CA-4B95-AA57-AA0FE77E1EBE}" dt="2024-06-02T12:41:36.146" v="2297"/>
        <pc:sldMkLst>
          <pc:docMk/>
          <pc:sldMk cId="14594613" sldId="519"/>
        </pc:sldMkLst>
      </pc:sldChg>
      <pc:sldChg chg="addSp delSp modSp add mod">
        <pc:chgData name="Csaba Dr. Kollár" userId="8ba43adc48f50beb" providerId="LiveId" clId="{7F372498-39CA-4B95-AA57-AA0FE77E1EBE}" dt="2024-06-02T12:19:58.979" v="1995" actId="20577"/>
        <pc:sldMkLst>
          <pc:docMk/>
          <pc:sldMk cId="4047841571" sldId="520"/>
        </pc:sldMkLst>
      </pc:sldChg>
      <pc:sldChg chg="addSp delSp modSp add mod setBg">
        <pc:chgData name="Csaba Dr. Kollár" userId="8ba43adc48f50beb" providerId="LiveId" clId="{7F372498-39CA-4B95-AA57-AA0FE77E1EBE}" dt="2024-06-02T12:43:15.019" v="2333" actId="20577"/>
        <pc:sldMkLst>
          <pc:docMk/>
          <pc:sldMk cId="2201389537" sldId="521"/>
        </pc:sldMkLst>
      </pc:sldChg>
      <pc:sldChg chg="addSp delSp modSp add mod">
        <pc:chgData name="Csaba Dr. Kollár" userId="8ba43adc48f50beb" providerId="LiveId" clId="{7F372498-39CA-4B95-AA57-AA0FE77E1EBE}" dt="2024-06-05T11:29:14.009" v="2789" actId="1076"/>
        <pc:sldMkLst>
          <pc:docMk/>
          <pc:sldMk cId="1076380315" sldId="522"/>
        </pc:sldMkLst>
      </pc:sldChg>
      <pc:sldChg chg="addSp delSp modSp add mod">
        <pc:chgData name="Csaba Dr. Kollár" userId="8ba43adc48f50beb" providerId="LiveId" clId="{7F372498-39CA-4B95-AA57-AA0FE77E1EBE}" dt="2024-06-05T11:31:47.727" v="2811"/>
        <pc:sldMkLst>
          <pc:docMk/>
          <pc:sldMk cId="2069252866" sldId="523"/>
        </pc:sldMkLst>
      </pc:sldChg>
      <pc:sldChg chg="addSp delSp modSp add mod setBg">
        <pc:chgData name="Csaba Dr. Kollár" userId="8ba43adc48f50beb" providerId="LiveId" clId="{7F372498-39CA-4B95-AA57-AA0FE77E1EBE}" dt="2024-06-02T12:49:19.850" v="2505" actId="20577"/>
        <pc:sldMkLst>
          <pc:docMk/>
          <pc:sldMk cId="2393027926" sldId="524"/>
        </pc:sldMkLst>
      </pc:sldChg>
      <pc:sldChg chg="add del">
        <pc:chgData name="Csaba Dr. Kollár" userId="8ba43adc48f50beb" providerId="LiveId" clId="{7F372498-39CA-4B95-AA57-AA0FE77E1EBE}" dt="2024-06-02T12:46:42.560" v="2383" actId="47"/>
        <pc:sldMkLst>
          <pc:docMk/>
          <pc:sldMk cId="670000161" sldId="525"/>
        </pc:sldMkLst>
      </pc:sldChg>
      <pc:sldChg chg="add del">
        <pc:chgData name="Csaba Dr. Kollár" userId="8ba43adc48f50beb" providerId="LiveId" clId="{7F372498-39CA-4B95-AA57-AA0FE77E1EBE}" dt="2024-06-02T12:46:44.050" v="2384" actId="47"/>
        <pc:sldMkLst>
          <pc:docMk/>
          <pc:sldMk cId="4052679804" sldId="526"/>
        </pc:sldMkLst>
      </pc:sldChg>
      <pc:sldChg chg="addSp delSp modSp new mod">
        <pc:chgData name="Csaba Dr. Kollár" userId="8ba43adc48f50beb" providerId="LiveId" clId="{7F372498-39CA-4B95-AA57-AA0FE77E1EBE}" dt="2024-06-02T11:36:59.068" v="1128" actId="207"/>
        <pc:sldMkLst>
          <pc:docMk/>
          <pc:sldMk cId="3187146468" sldId="527"/>
        </pc:sldMkLst>
      </pc:sldChg>
      <pc:sldChg chg="modSp add mod">
        <pc:chgData name="Csaba Dr. Kollár" userId="8ba43adc48f50beb" providerId="LiveId" clId="{7F372498-39CA-4B95-AA57-AA0FE77E1EBE}" dt="2024-06-05T11:24:06.455" v="2743" actId="13926"/>
        <pc:sldMkLst>
          <pc:docMk/>
          <pc:sldMk cId="752204457" sldId="528"/>
        </pc:sldMkLst>
      </pc:sldChg>
      <pc:sldChg chg="addSp delSp modSp add mod setBg">
        <pc:chgData name="Csaba Dr. Kollár" userId="8ba43adc48f50beb" providerId="LiveId" clId="{7F372498-39CA-4B95-AA57-AA0FE77E1EBE}" dt="2024-06-02T11:47:38.649" v="1312" actId="14100"/>
        <pc:sldMkLst>
          <pc:docMk/>
          <pc:sldMk cId="0" sldId="529"/>
        </pc:sldMkLst>
      </pc:sldChg>
      <pc:sldChg chg="delSp modSp add mod">
        <pc:chgData name="Csaba Dr. Kollár" userId="8ba43adc48f50beb" providerId="LiveId" clId="{7F372498-39CA-4B95-AA57-AA0FE77E1EBE}" dt="2024-06-02T11:49:41.705" v="1315" actId="1076"/>
        <pc:sldMkLst>
          <pc:docMk/>
          <pc:sldMk cId="2177758765" sldId="530"/>
        </pc:sldMkLst>
      </pc:sldChg>
      <pc:sldChg chg="addSp delSp modSp new mod">
        <pc:chgData name="Csaba Dr. Kollár" userId="8ba43adc48f50beb" providerId="LiveId" clId="{7F372498-39CA-4B95-AA57-AA0FE77E1EBE}" dt="2024-06-02T12:09:50.251" v="1669" actId="20577"/>
        <pc:sldMkLst>
          <pc:docMk/>
          <pc:sldMk cId="1916702907" sldId="531"/>
        </pc:sldMkLst>
      </pc:sldChg>
      <pc:sldChg chg="modSp add mod">
        <pc:chgData name="Csaba Dr. Kollár" userId="8ba43adc48f50beb" providerId="LiveId" clId="{7F372498-39CA-4B95-AA57-AA0FE77E1EBE}" dt="2024-06-02T12:30:09.675" v="2205"/>
        <pc:sldMkLst>
          <pc:docMk/>
          <pc:sldMk cId="4051469074" sldId="532"/>
        </pc:sldMkLst>
      </pc:sldChg>
      <pc:sldChg chg="modSp add mod">
        <pc:chgData name="Csaba Dr. Kollár" userId="8ba43adc48f50beb" providerId="LiveId" clId="{7F372498-39CA-4B95-AA57-AA0FE77E1EBE}" dt="2024-06-02T12:31:58.614" v="2236"/>
        <pc:sldMkLst>
          <pc:docMk/>
          <pc:sldMk cId="873212598" sldId="533"/>
        </pc:sldMkLst>
      </pc:sldChg>
      <pc:sldChg chg="addSp modSp add mod">
        <pc:chgData name="Csaba Dr. Kollár" userId="8ba43adc48f50beb" providerId="LiveId" clId="{7F372498-39CA-4B95-AA57-AA0FE77E1EBE}" dt="2024-06-02T12:41:19.438" v="2295" actId="20577"/>
        <pc:sldMkLst>
          <pc:docMk/>
          <pc:sldMk cId="305456218" sldId="534"/>
        </pc:sldMkLst>
      </pc:sldChg>
      <pc:sldChg chg="addSp delSp modSp new mod">
        <pc:chgData name="Csaba Dr. Kollár" userId="8ba43adc48f50beb" providerId="LiveId" clId="{7F372498-39CA-4B95-AA57-AA0FE77E1EBE}" dt="2024-06-02T12:56:04.620" v="2582" actId="20577"/>
        <pc:sldMkLst>
          <pc:docMk/>
          <pc:sldMk cId="742029479" sldId="535"/>
        </pc:sldMkLst>
      </pc:sldChg>
      <pc:sldChg chg="addSp delSp modSp add mod ord">
        <pc:chgData name="Csaba Dr. Kollár" userId="8ba43adc48f50beb" providerId="LiveId" clId="{7F372498-39CA-4B95-AA57-AA0FE77E1EBE}" dt="2024-06-02T12:59:21.459" v="2628" actId="20577"/>
        <pc:sldMkLst>
          <pc:docMk/>
          <pc:sldMk cId="1618463208" sldId="536"/>
        </pc:sldMkLst>
      </pc:sldChg>
      <pc:sldChg chg="addSp modSp add mod">
        <pc:chgData name="Csaba Dr. Kollár" userId="8ba43adc48f50beb" providerId="LiveId" clId="{7F372498-39CA-4B95-AA57-AA0FE77E1EBE}" dt="2024-06-02T13:00:50.461" v="2652" actId="113"/>
        <pc:sldMkLst>
          <pc:docMk/>
          <pc:sldMk cId="2474661941" sldId="537"/>
        </pc:sldMkLst>
      </pc:sldChg>
      <pc:sldChg chg="modSp add mod">
        <pc:chgData name="Csaba Dr. Kollár" userId="8ba43adc48f50beb" providerId="LiveId" clId="{7F372498-39CA-4B95-AA57-AA0FE77E1EBE}" dt="2024-06-02T13:02:09.317" v="2676" actId="113"/>
        <pc:sldMkLst>
          <pc:docMk/>
          <pc:sldMk cId="1988780462" sldId="538"/>
        </pc:sldMkLst>
      </pc:sldChg>
    </pc:docChg>
  </pc:docChgLst>
  <pc:docChgLst>
    <pc:chgData name="Csaba Dr. Kollár" userId="8ba43adc48f50beb" providerId="LiveId" clId="{4F586032-3063-4394-896A-B2AA145128B5}"/>
    <pc:docChg chg="undo custSel addSld delSld modSld sldOrd">
      <pc:chgData name="Csaba Dr. Kollár" userId="8ba43adc48f50beb" providerId="LiveId" clId="{4F586032-3063-4394-896A-B2AA145128B5}" dt="2025-03-05T10:24:46.131" v="270" actId="20577"/>
      <pc:docMkLst>
        <pc:docMk/>
      </pc:docMkLst>
      <pc:sldChg chg="delSp del">
        <pc:chgData name="Csaba Dr. Kollár" userId="8ba43adc48f50beb" providerId="LiveId" clId="{4F586032-3063-4394-896A-B2AA145128B5}" dt="2025-03-05T09:29:41.735" v="1" actId="47"/>
        <pc:sldMkLst>
          <pc:docMk/>
          <pc:sldMk cId="908140568" sldId="256"/>
        </pc:sldMkLst>
        <pc:picChg chg="del">
          <ac:chgData name="Csaba Dr. Kollár" userId="8ba43adc48f50beb" providerId="LiveId" clId="{4F586032-3063-4394-896A-B2AA145128B5}" dt="2025-03-05T09:28:58.654" v="0" actId="478"/>
          <ac:picMkLst>
            <pc:docMk/>
            <pc:sldMk cId="908140568" sldId="256"/>
            <ac:picMk id="1026" creationId="{C0BE89A1-AE57-8471-08D0-CA54472533D8}"/>
          </ac:picMkLst>
        </pc:picChg>
      </pc:sldChg>
      <pc:sldChg chg="addSp delSp modSp add mod setBg">
        <pc:chgData name="Csaba Dr. Kollár" userId="8ba43adc48f50beb" providerId="LiveId" clId="{4F586032-3063-4394-896A-B2AA145128B5}" dt="2025-03-05T09:42:24.685" v="142" actId="20577"/>
        <pc:sldMkLst>
          <pc:docMk/>
          <pc:sldMk cId="2226463296" sldId="256"/>
        </pc:sldMkLst>
        <pc:spChg chg="mod">
          <ac:chgData name="Csaba Dr. Kollár" userId="8ba43adc48f50beb" providerId="LiveId" clId="{4F586032-3063-4394-896A-B2AA145128B5}" dt="2025-03-05T09:42:09.691" v="140" actId="404"/>
          <ac:spMkLst>
            <pc:docMk/>
            <pc:sldMk cId="2226463296" sldId="256"/>
            <ac:spMk id="4" creationId="{18187BAA-501E-E720-1CB1-155D52F02A95}"/>
          </ac:spMkLst>
        </pc:spChg>
        <pc:spChg chg="mod">
          <ac:chgData name="Csaba Dr. Kollár" userId="8ba43adc48f50beb" providerId="LiveId" clId="{4F586032-3063-4394-896A-B2AA145128B5}" dt="2025-03-05T09:42:24.685" v="142" actId="20577"/>
          <ac:spMkLst>
            <pc:docMk/>
            <pc:sldMk cId="2226463296" sldId="256"/>
            <ac:spMk id="5" creationId="{1B775620-8AC1-10D1-0E38-BDC0CC588524}"/>
          </ac:spMkLst>
        </pc:spChg>
        <pc:spChg chg="del">
          <ac:chgData name="Csaba Dr. Kollár" userId="8ba43adc48f50beb" providerId="LiveId" clId="{4F586032-3063-4394-896A-B2AA145128B5}" dt="2025-03-05T09:33:56.240" v="74" actId="478"/>
          <ac:spMkLst>
            <pc:docMk/>
            <pc:sldMk cId="2226463296" sldId="256"/>
            <ac:spMk id="6" creationId="{E38CD877-E359-85F5-1EE4-7EDAA887A2A0}"/>
          </ac:spMkLst>
        </pc:spChg>
        <pc:spChg chg="add">
          <ac:chgData name="Csaba Dr. Kollár" userId="8ba43adc48f50beb" providerId="LiveId" clId="{4F586032-3063-4394-896A-B2AA145128B5}" dt="2025-03-05T09:37:17.170" v="87"/>
          <ac:spMkLst>
            <pc:docMk/>
            <pc:sldMk cId="2226463296" sldId="256"/>
            <ac:spMk id="7" creationId="{E567C9D7-FC8C-DA2D-4E0E-E063994D880C}"/>
          </ac:spMkLst>
        </pc:spChg>
        <pc:grpChg chg="del">
          <ac:chgData name="Csaba Dr. Kollár" userId="8ba43adc48f50beb" providerId="LiveId" clId="{4F586032-3063-4394-896A-B2AA145128B5}" dt="2025-03-05T09:33:53.710" v="73" actId="478"/>
          <ac:grpSpMkLst>
            <pc:docMk/>
            <pc:sldMk cId="2226463296" sldId="256"/>
            <ac:grpSpMk id="3" creationId="{F97AC041-3764-FB9D-FB63-CFE20813A079}"/>
          </ac:grpSpMkLst>
        </pc:grpChg>
      </pc:sldChg>
      <pc:sldChg chg="delSp modSp mod">
        <pc:chgData name="Csaba Dr. Kollár" userId="8ba43adc48f50beb" providerId="LiveId" clId="{4F586032-3063-4394-896A-B2AA145128B5}" dt="2025-03-05T09:30:06.584" v="9" actId="478"/>
        <pc:sldMkLst>
          <pc:docMk/>
          <pc:sldMk cId="3138640399" sldId="262"/>
        </pc:sldMkLst>
        <pc:spChg chg="mod">
          <ac:chgData name="Csaba Dr. Kollár" userId="8ba43adc48f50beb" providerId="LiveId" clId="{4F586032-3063-4394-896A-B2AA145128B5}" dt="2025-03-05T09:30:05.718" v="8" actId="478"/>
          <ac:spMkLst>
            <pc:docMk/>
            <pc:sldMk cId="3138640399" sldId="262"/>
            <ac:spMk id="12" creationId="{9CC0B48F-77D6-BBCF-941B-5245C1DF3A1C}"/>
          </ac:spMkLst>
        </pc:spChg>
        <pc:spChg chg="mod">
          <ac:chgData name="Csaba Dr. Kollár" userId="8ba43adc48f50beb" providerId="LiveId" clId="{4F586032-3063-4394-896A-B2AA145128B5}" dt="2025-03-05T09:30:05.718" v="8" actId="478"/>
          <ac:spMkLst>
            <pc:docMk/>
            <pc:sldMk cId="3138640399" sldId="262"/>
            <ac:spMk id="13" creationId="{CFEEC9C3-FCD3-E621-87DC-242CAD9F7D9A}"/>
          </ac:spMkLst>
        </pc:spChg>
        <pc:grpChg chg="del mod">
          <ac:chgData name="Csaba Dr. Kollár" userId="8ba43adc48f50beb" providerId="LiveId" clId="{4F586032-3063-4394-896A-B2AA145128B5}" dt="2025-03-05T09:30:06.584" v="9" actId="478"/>
          <ac:grpSpMkLst>
            <pc:docMk/>
            <pc:sldMk cId="3138640399" sldId="262"/>
            <ac:grpSpMk id="2" creationId="{C84AD780-AF2E-EE62-D508-1E772CF85C91}"/>
          </ac:grpSpMkLst>
        </pc:grpChg>
        <pc:grpChg chg="mod topLvl">
          <ac:chgData name="Csaba Dr. Kollár" userId="8ba43adc48f50beb" providerId="LiveId" clId="{4F586032-3063-4394-896A-B2AA145128B5}" dt="2025-03-05T09:30:06.584" v="9" actId="478"/>
          <ac:grpSpMkLst>
            <pc:docMk/>
            <pc:sldMk cId="3138640399" sldId="262"/>
            <ac:grpSpMk id="3" creationId="{484F7017-4303-4A68-1AC4-806F3EC57B4C}"/>
          </ac:grpSpMkLst>
        </pc:grpChg>
        <pc:grpChg chg="del mod">
          <ac:chgData name="Csaba Dr. Kollár" userId="8ba43adc48f50beb" providerId="LiveId" clId="{4F586032-3063-4394-896A-B2AA145128B5}" dt="2025-03-05T09:30:05.718" v="8" actId="478"/>
          <ac:grpSpMkLst>
            <pc:docMk/>
            <pc:sldMk cId="3138640399" sldId="262"/>
            <ac:grpSpMk id="7" creationId="{84F25794-C0AF-7F27-22D3-3DF453842ECB}"/>
          </ac:grpSpMkLst>
        </pc:grpChg>
        <pc:picChg chg="del">
          <ac:chgData name="Csaba Dr. Kollár" userId="8ba43adc48f50beb" providerId="LiveId" clId="{4F586032-3063-4394-896A-B2AA145128B5}" dt="2025-03-05T09:30:05.718" v="8" actId="478"/>
          <ac:picMkLst>
            <pc:docMk/>
            <pc:sldMk cId="3138640399" sldId="262"/>
            <ac:picMk id="9" creationId="{3E26263A-F3B2-5EB4-141E-2D6B4A1B227A}"/>
          </ac:picMkLst>
        </pc:picChg>
        <pc:picChg chg="del mod topLvl">
          <ac:chgData name="Csaba Dr. Kollár" userId="8ba43adc48f50beb" providerId="LiveId" clId="{4F586032-3063-4394-896A-B2AA145128B5}" dt="2025-03-05T09:30:06.584" v="9" actId="478"/>
          <ac:picMkLst>
            <pc:docMk/>
            <pc:sldMk cId="3138640399" sldId="262"/>
            <ac:picMk id="10" creationId="{124CB7FD-EAC7-CE24-CE55-70C11F430E76}"/>
          </ac:picMkLst>
        </pc:picChg>
      </pc:sldChg>
      <pc:sldChg chg="delSp modSp mod">
        <pc:chgData name="Csaba Dr. Kollár" userId="8ba43adc48f50beb" providerId="LiveId" clId="{4F586032-3063-4394-896A-B2AA145128B5}" dt="2025-03-05T09:30:11.591" v="11" actId="478"/>
        <pc:sldMkLst>
          <pc:docMk/>
          <pc:sldMk cId="595575896" sldId="264"/>
        </pc:sldMkLst>
        <pc:spChg chg="mod">
          <ac:chgData name="Csaba Dr. Kollár" userId="8ba43adc48f50beb" providerId="LiveId" clId="{4F586032-3063-4394-896A-B2AA145128B5}" dt="2025-03-05T09:30:09.919" v="10" actId="478"/>
          <ac:spMkLst>
            <pc:docMk/>
            <pc:sldMk cId="595575896" sldId="264"/>
            <ac:spMk id="12" creationId="{D88FC105-9022-10ED-2213-ECCC7DCF18D2}"/>
          </ac:spMkLst>
        </pc:spChg>
        <pc:spChg chg="mod">
          <ac:chgData name="Csaba Dr. Kollár" userId="8ba43adc48f50beb" providerId="LiveId" clId="{4F586032-3063-4394-896A-B2AA145128B5}" dt="2025-03-05T09:30:09.919" v="10" actId="478"/>
          <ac:spMkLst>
            <pc:docMk/>
            <pc:sldMk cId="595575896" sldId="264"/>
            <ac:spMk id="13" creationId="{BA285231-43E6-70EB-076F-8BE3FC1D92E8}"/>
          </ac:spMkLst>
        </pc:spChg>
        <pc:grpChg chg="del mod">
          <ac:chgData name="Csaba Dr. Kollár" userId="8ba43adc48f50beb" providerId="LiveId" clId="{4F586032-3063-4394-896A-B2AA145128B5}" dt="2025-03-05T09:30:11.591" v="11" actId="478"/>
          <ac:grpSpMkLst>
            <pc:docMk/>
            <pc:sldMk cId="595575896" sldId="264"/>
            <ac:grpSpMk id="2" creationId="{FB244B4F-9170-08C9-09CF-EA3AC4331125}"/>
          </ac:grpSpMkLst>
        </pc:grpChg>
        <pc:grpChg chg="mod topLvl">
          <ac:chgData name="Csaba Dr. Kollár" userId="8ba43adc48f50beb" providerId="LiveId" clId="{4F586032-3063-4394-896A-B2AA145128B5}" dt="2025-03-05T09:30:11.591" v="11" actId="478"/>
          <ac:grpSpMkLst>
            <pc:docMk/>
            <pc:sldMk cId="595575896" sldId="264"/>
            <ac:grpSpMk id="7" creationId="{820E9CD3-A866-D6DF-2A89-E118C9033E24}"/>
          </ac:grpSpMkLst>
        </pc:grpChg>
        <pc:grpChg chg="del mod">
          <ac:chgData name="Csaba Dr. Kollár" userId="8ba43adc48f50beb" providerId="LiveId" clId="{4F586032-3063-4394-896A-B2AA145128B5}" dt="2025-03-05T09:30:09.919" v="10" actId="478"/>
          <ac:grpSpMkLst>
            <pc:docMk/>
            <pc:sldMk cId="595575896" sldId="264"/>
            <ac:grpSpMk id="8" creationId="{CC70C349-BB03-9E64-3E16-7306B215A758}"/>
          </ac:grpSpMkLst>
        </pc:grpChg>
        <pc:picChg chg="del">
          <ac:chgData name="Csaba Dr. Kollár" userId="8ba43adc48f50beb" providerId="LiveId" clId="{4F586032-3063-4394-896A-B2AA145128B5}" dt="2025-03-05T09:30:09.919" v="10" actId="478"/>
          <ac:picMkLst>
            <pc:docMk/>
            <pc:sldMk cId="595575896" sldId="264"/>
            <ac:picMk id="9" creationId="{E6A92995-7CF4-2E10-A7FF-C44259F90442}"/>
          </ac:picMkLst>
        </pc:picChg>
        <pc:picChg chg="del mod topLvl">
          <ac:chgData name="Csaba Dr. Kollár" userId="8ba43adc48f50beb" providerId="LiveId" clId="{4F586032-3063-4394-896A-B2AA145128B5}" dt="2025-03-05T09:30:11.591" v="11" actId="478"/>
          <ac:picMkLst>
            <pc:docMk/>
            <pc:sldMk cId="595575896" sldId="264"/>
            <ac:picMk id="10" creationId="{A34C44A1-8345-F9DE-E519-42AFE48991A3}"/>
          </ac:picMkLst>
        </pc:picChg>
      </pc:sldChg>
      <pc:sldChg chg="delSp modSp mod">
        <pc:chgData name="Csaba Dr. Kollár" userId="8ba43adc48f50beb" providerId="LiveId" clId="{4F586032-3063-4394-896A-B2AA145128B5}" dt="2025-03-05T09:30:28.071" v="17" actId="478"/>
        <pc:sldMkLst>
          <pc:docMk/>
          <pc:sldMk cId="2442798031" sldId="265"/>
        </pc:sldMkLst>
        <pc:spChg chg="mod">
          <ac:chgData name="Csaba Dr. Kollár" userId="8ba43adc48f50beb" providerId="LiveId" clId="{4F586032-3063-4394-896A-B2AA145128B5}" dt="2025-03-05T09:30:27.247" v="16" actId="478"/>
          <ac:spMkLst>
            <pc:docMk/>
            <pc:sldMk cId="2442798031" sldId="265"/>
            <ac:spMk id="12" creationId="{BF76FA11-7432-EA55-DA1C-3F9E7CBBC11E}"/>
          </ac:spMkLst>
        </pc:spChg>
        <pc:spChg chg="mod">
          <ac:chgData name="Csaba Dr. Kollár" userId="8ba43adc48f50beb" providerId="LiveId" clId="{4F586032-3063-4394-896A-B2AA145128B5}" dt="2025-03-05T09:30:27.247" v="16" actId="478"/>
          <ac:spMkLst>
            <pc:docMk/>
            <pc:sldMk cId="2442798031" sldId="265"/>
            <ac:spMk id="13" creationId="{1E3ED7E1-318C-3176-7A5D-46BA875ED37E}"/>
          </ac:spMkLst>
        </pc:spChg>
        <pc:grpChg chg="del mod">
          <ac:chgData name="Csaba Dr. Kollár" userId="8ba43adc48f50beb" providerId="LiveId" clId="{4F586032-3063-4394-896A-B2AA145128B5}" dt="2025-03-05T09:30:28.071" v="17" actId="478"/>
          <ac:grpSpMkLst>
            <pc:docMk/>
            <pc:sldMk cId="2442798031" sldId="265"/>
            <ac:grpSpMk id="2" creationId="{FA644C30-9447-1F24-8B30-41798CFA5059}"/>
          </ac:grpSpMkLst>
        </pc:grpChg>
        <pc:grpChg chg="mod topLvl">
          <ac:chgData name="Csaba Dr. Kollár" userId="8ba43adc48f50beb" providerId="LiveId" clId="{4F586032-3063-4394-896A-B2AA145128B5}" dt="2025-03-05T09:30:28.071" v="17" actId="478"/>
          <ac:grpSpMkLst>
            <pc:docMk/>
            <pc:sldMk cId="2442798031" sldId="265"/>
            <ac:grpSpMk id="7" creationId="{0ADEE6B1-CF3C-30E8-166C-258CF0974539}"/>
          </ac:grpSpMkLst>
        </pc:grpChg>
        <pc:grpChg chg="del mod">
          <ac:chgData name="Csaba Dr. Kollár" userId="8ba43adc48f50beb" providerId="LiveId" clId="{4F586032-3063-4394-896A-B2AA145128B5}" dt="2025-03-05T09:30:27.247" v="16" actId="478"/>
          <ac:grpSpMkLst>
            <pc:docMk/>
            <pc:sldMk cId="2442798031" sldId="265"/>
            <ac:grpSpMk id="8" creationId="{63D10F91-F3E6-A556-C1C8-671D361BD328}"/>
          </ac:grpSpMkLst>
        </pc:grpChg>
        <pc:picChg chg="del">
          <ac:chgData name="Csaba Dr. Kollár" userId="8ba43adc48f50beb" providerId="LiveId" clId="{4F586032-3063-4394-896A-B2AA145128B5}" dt="2025-03-05T09:30:27.247" v="16" actId="478"/>
          <ac:picMkLst>
            <pc:docMk/>
            <pc:sldMk cId="2442798031" sldId="265"/>
            <ac:picMk id="9" creationId="{E1671F39-ACC2-18D7-717F-727C28A87861}"/>
          </ac:picMkLst>
        </pc:picChg>
        <pc:picChg chg="del mod topLvl">
          <ac:chgData name="Csaba Dr. Kollár" userId="8ba43adc48f50beb" providerId="LiveId" clId="{4F586032-3063-4394-896A-B2AA145128B5}" dt="2025-03-05T09:30:28.071" v="17" actId="478"/>
          <ac:picMkLst>
            <pc:docMk/>
            <pc:sldMk cId="2442798031" sldId="265"/>
            <ac:picMk id="10" creationId="{37A48192-01E2-2B68-8CBF-ACF7A07B5C32}"/>
          </ac:picMkLst>
        </pc:picChg>
      </pc:sldChg>
      <pc:sldChg chg="delSp modSp mod">
        <pc:chgData name="Csaba Dr. Kollár" userId="8ba43adc48f50beb" providerId="LiveId" clId="{4F586032-3063-4394-896A-B2AA145128B5}" dt="2025-03-05T09:30:19.367" v="13" actId="478"/>
        <pc:sldMkLst>
          <pc:docMk/>
          <pc:sldMk cId="1588020328" sldId="267"/>
        </pc:sldMkLst>
        <pc:spChg chg="mod">
          <ac:chgData name="Csaba Dr. Kollár" userId="8ba43adc48f50beb" providerId="LiveId" clId="{4F586032-3063-4394-896A-B2AA145128B5}" dt="2025-03-05T09:30:18.480" v="12" actId="478"/>
          <ac:spMkLst>
            <pc:docMk/>
            <pc:sldMk cId="1588020328" sldId="267"/>
            <ac:spMk id="12" creationId="{0F1F4E08-BDCA-7E88-4D21-D5ED6C9F0963}"/>
          </ac:spMkLst>
        </pc:spChg>
        <pc:spChg chg="mod">
          <ac:chgData name="Csaba Dr. Kollár" userId="8ba43adc48f50beb" providerId="LiveId" clId="{4F586032-3063-4394-896A-B2AA145128B5}" dt="2025-03-05T09:30:18.480" v="12" actId="478"/>
          <ac:spMkLst>
            <pc:docMk/>
            <pc:sldMk cId="1588020328" sldId="267"/>
            <ac:spMk id="13" creationId="{82F0B7BF-5661-722E-9F4D-1C38C34F167D}"/>
          </ac:spMkLst>
        </pc:spChg>
        <pc:grpChg chg="del mod">
          <ac:chgData name="Csaba Dr. Kollár" userId="8ba43adc48f50beb" providerId="LiveId" clId="{4F586032-3063-4394-896A-B2AA145128B5}" dt="2025-03-05T09:30:19.367" v="13" actId="478"/>
          <ac:grpSpMkLst>
            <pc:docMk/>
            <pc:sldMk cId="1588020328" sldId="267"/>
            <ac:grpSpMk id="3" creationId="{43BB3A13-D11E-C548-D3EF-8DAA7F256DC5}"/>
          </ac:grpSpMkLst>
        </pc:grpChg>
        <pc:grpChg chg="mod topLvl">
          <ac:chgData name="Csaba Dr. Kollár" userId="8ba43adc48f50beb" providerId="LiveId" clId="{4F586032-3063-4394-896A-B2AA145128B5}" dt="2025-03-05T09:30:19.367" v="13" actId="478"/>
          <ac:grpSpMkLst>
            <pc:docMk/>
            <pc:sldMk cId="1588020328" sldId="267"/>
            <ac:grpSpMk id="7" creationId="{94E8F87D-0A6A-542E-F30C-A5B08BCCD562}"/>
          </ac:grpSpMkLst>
        </pc:grpChg>
        <pc:grpChg chg="del mod">
          <ac:chgData name="Csaba Dr. Kollár" userId="8ba43adc48f50beb" providerId="LiveId" clId="{4F586032-3063-4394-896A-B2AA145128B5}" dt="2025-03-05T09:30:18.480" v="12" actId="478"/>
          <ac:grpSpMkLst>
            <pc:docMk/>
            <pc:sldMk cId="1588020328" sldId="267"/>
            <ac:grpSpMk id="8" creationId="{39B50503-CB5D-8040-E5CF-17A5E6B05A3B}"/>
          </ac:grpSpMkLst>
        </pc:grpChg>
        <pc:picChg chg="del">
          <ac:chgData name="Csaba Dr. Kollár" userId="8ba43adc48f50beb" providerId="LiveId" clId="{4F586032-3063-4394-896A-B2AA145128B5}" dt="2025-03-05T09:30:18.480" v="12" actId="478"/>
          <ac:picMkLst>
            <pc:docMk/>
            <pc:sldMk cId="1588020328" sldId="267"/>
            <ac:picMk id="9" creationId="{7233DC0D-C04B-788F-4740-D65114BBC880}"/>
          </ac:picMkLst>
        </pc:picChg>
        <pc:picChg chg="del mod topLvl">
          <ac:chgData name="Csaba Dr. Kollár" userId="8ba43adc48f50beb" providerId="LiveId" clId="{4F586032-3063-4394-896A-B2AA145128B5}" dt="2025-03-05T09:30:19.367" v="13" actId="478"/>
          <ac:picMkLst>
            <pc:docMk/>
            <pc:sldMk cId="1588020328" sldId="267"/>
            <ac:picMk id="10" creationId="{0948F649-1101-5574-A161-1148FAACD4A5}"/>
          </ac:picMkLst>
        </pc:picChg>
      </pc:sldChg>
      <pc:sldChg chg="delSp modSp mod">
        <pc:chgData name="Csaba Dr. Kollár" userId="8ba43adc48f50beb" providerId="LiveId" clId="{4F586032-3063-4394-896A-B2AA145128B5}" dt="2025-03-05T09:30:23.280" v="15" actId="478"/>
        <pc:sldMkLst>
          <pc:docMk/>
          <pc:sldMk cId="3646911901" sldId="268"/>
        </pc:sldMkLst>
        <pc:spChg chg="mod">
          <ac:chgData name="Csaba Dr. Kollár" userId="8ba43adc48f50beb" providerId="LiveId" clId="{4F586032-3063-4394-896A-B2AA145128B5}" dt="2025-03-05T09:30:22.497" v="14" actId="478"/>
          <ac:spMkLst>
            <pc:docMk/>
            <pc:sldMk cId="3646911901" sldId="268"/>
            <ac:spMk id="12" creationId="{6A1AA433-3AEF-7148-2D54-4574CC2441D8}"/>
          </ac:spMkLst>
        </pc:spChg>
        <pc:spChg chg="mod">
          <ac:chgData name="Csaba Dr. Kollár" userId="8ba43adc48f50beb" providerId="LiveId" clId="{4F586032-3063-4394-896A-B2AA145128B5}" dt="2025-03-05T09:30:22.497" v="14" actId="478"/>
          <ac:spMkLst>
            <pc:docMk/>
            <pc:sldMk cId="3646911901" sldId="268"/>
            <ac:spMk id="13" creationId="{AA0A04F4-5B9F-5A28-DC45-08B031B17594}"/>
          </ac:spMkLst>
        </pc:spChg>
        <pc:grpChg chg="del mod">
          <ac:chgData name="Csaba Dr. Kollár" userId="8ba43adc48f50beb" providerId="LiveId" clId="{4F586032-3063-4394-896A-B2AA145128B5}" dt="2025-03-05T09:30:23.280" v="15" actId="478"/>
          <ac:grpSpMkLst>
            <pc:docMk/>
            <pc:sldMk cId="3646911901" sldId="268"/>
            <ac:grpSpMk id="2" creationId="{F9E767C0-E1E1-D88C-3024-30B8E22E8AE2}"/>
          </ac:grpSpMkLst>
        </pc:grpChg>
        <pc:grpChg chg="mod topLvl">
          <ac:chgData name="Csaba Dr. Kollár" userId="8ba43adc48f50beb" providerId="LiveId" clId="{4F586032-3063-4394-896A-B2AA145128B5}" dt="2025-03-05T09:30:23.280" v="15" actId="478"/>
          <ac:grpSpMkLst>
            <pc:docMk/>
            <pc:sldMk cId="3646911901" sldId="268"/>
            <ac:grpSpMk id="7" creationId="{EADE600B-9303-AC26-4697-8626328E74C3}"/>
          </ac:grpSpMkLst>
        </pc:grpChg>
        <pc:grpChg chg="del mod">
          <ac:chgData name="Csaba Dr. Kollár" userId="8ba43adc48f50beb" providerId="LiveId" clId="{4F586032-3063-4394-896A-B2AA145128B5}" dt="2025-03-05T09:30:22.497" v="14" actId="478"/>
          <ac:grpSpMkLst>
            <pc:docMk/>
            <pc:sldMk cId="3646911901" sldId="268"/>
            <ac:grpSpMk id="8" creationId="{E31C175D-A97C-23E7-A788-3CC3131D5922}"/>
          </ac:grpSpMkLst>
        </pc:grpChg>
        <pc:picChg chg="del">
          <ac:chgData name="Csaba Dr. Kollár" userId="8ba43adc48f50beb" providerId="LiveId" clId="{4F586032-3063-4394-896A-B2AA145128B5}" dt="2025-03-05T09:30:22.497" v="14" actId="478"/>
          <ac:picMkLst>
            <pc:docMk/>
            <pc:sldMk cId="3646911901" sldId="268"/>
            <ac:picMk id="9" creationId="{A65773A4-3374-1B66-9245-40943688A21E}"/>
          </ac:picMkLst>
        </pc:picChg>
        <pc:picChg chg="del mod topLvl">
          <ac:chgData name="Csaba Dr. Kollár" userId="8ba43adc48f50beb" providerId="LiveId" clId="{4F586032-3063-4394-896A-B2AA145128B5}" dt="2025-03-05T09:30:23.280" v="15" actId="478"/>
          <ac:picMkLst>
            <pc:docMk/>
            <pc:sldMk cId="3646911901" sldId="268"/>
            <ac:picMk id="10" creationId="{A1B2E527-BD0B-889B-085D-1BBE31F848F4}"/>
          </ac:picMkLst>
        </pc:picChg>
      </pc:sldChg>
      <pc:sldChg chg="delSp modSp mod">
        <pc:chgData name="Csaba Dr. Kollár" userId="8ba43adc48f50beb" providerId="LiveId" clId="{4F586032-3063-4394-896A-B2AA145128B5}" dt="2025-03-05T09:30:42.756" v="23" actId="478"/>
        <pc:sldMkLst>
          <pc:docMk/>
          <pc:sldMk cId="3372728108" sldId="270"/>
        </pc:sldMkLst>
        <pc:spChg chg="mod">
          <ac:chgData name="Csaba Dr. Kollár" userId="8ba43adc48f50beb" providerId="LiveId" clId="{4F586032-3063-4394-896A-B2AA145128B5}" dt="2025-03-05T09:30:41.824" v="22" actId="478"/>
          <ac:spMkLst>
            <pc:docMk/>
            <pc:sldMk cId="3372728108" sldId="270"/>
            <ac:spMk id="12" creationId="{7E71435C-54E6-0142-3FF8-E18A6E5AD54B}"/>
          </ac:spMkLst>
        </pc:spChg>
        <pc:spChg chg="mod">
          <ac:chgData name="Csaba Dr. Kollár" userId="8ba43adc48f50beb" providerId="LiveId" clId="{4F586032-3063-4394-896A-B2AA145128B5}" dt="2025-03-05T09:30:41.824" v="22" actId="478"/>
          <ac:spMkLst>
            <pc:docMk/>
            <pc:sldMk cId="3372728108" sldId="270"/>
            <ac:spMk id="13" creationId="{8076A619-4038-FC25-3DB5-571EBFA64170}"/>
          </ac:spMkLst>
        </pc:spChg>
        <pc:grpChg chg="del mod">
          <ac:chgData name="Csaba Dr. Kollár" userId="8ba43adc48f50beb" providerId="LiveId" clId="{4F586032-3063-4394-896A-B2AA145128B5}" dt="2025-03-05T09:30:42.756" v="23" actId="478"/>
          <ac:grpSpMkLst>
            <pc:docMk/>
            <pc:sldMk cId="3372728108" sldId="270"/>
            <ac:grpSpMk id="2" creationId="{6DA36896-E499-9F82-D978-A1F3604295BE}"/>
          </ac:grpSpMkLst>
        </pc:grpChg>
        <pc:grpChg chg="mod topLvl">
          <ac:chgData name="Csaba Dr. Kollár" userId="8ba43adc48f50beb" providerId="LiveId" clId="{4F586032-3063-4394-896A-B2AA145128B5}" dt="2025-03-05T09:30:42.756" v="23" actId="478"/>
          <ac:grpSpMkLst>
            <pc:docMk/>
            <pc:sldMk cId="3372728108" sldId="270"/>
            <ac:grpSpMk id="3" creationId="{919F54C2-656D-84A7-9EAE-2337B3CFB29D}"/>
          </ac:grpSpMkLst>
        </pc:grpChg>
        <pc:grpChg chg="del mod">
          <ac:chgData name="Csaba Dr. Kollár" userId="8ba43adc48f50beb" providerId="LiveId" clId="{4F586032-3063-4394-896A-B2AA145128B5}" dt="2025-03-05T09:30:41.824" v="22" actId="478"/>
          <ac:grpSpMkLst>
            <pc:docMk/>
            <pc:sldMk cId="3372728108" sldId="270"/>
            <ac:grpSpMk id="8" creationId="{6BA95C23-355B-889D-A20D-51DF3DE20454}"/>
          </ac:grpSpMkLst>
        </pc:grpChg>
        <pc:picChg chg="del">
          <ac:chgData name="Csaba Dr. Kollár" userId="8ba43adc48f50beb" providerId="LiveId" clId="{4F586032-3063-4394-896A-B2AA145128B5}" dt="2025-03-05T09:30:41.824" v="22" actId="478"/>
          <ac:picMkLst>
            <pc:docMk/>
            <pc:sldMk cId="3372728108" sldId="270"/>
            <ac:picMk id="9" creationId="{1F1D5A62-BB60-1159-0C4A-A7870CC51466}"/>
          </ac:picMkLst>
        </pc:picChg>
        <pc:picChg chg="del mod topLvl">
          <ac:chgData name="Csaba Dr. Kollár" userId="8ba43adc48f50beb" providerId="LiveId" clId="{4F586032-3063-4394-896A-B2AA145128B5}" dt="2025-03-05T09:30:42.756" v="23" actId="478"/>
          <ac:picMkLst>
            <pc:docMk/>
            <pc:sldMk cId="3372728108" sldId="270"/>
            <ac:picMk id="10" creationId="{7D50661C-D538-7A43-D110-EBEFBDFE6024}"/>
          </ac:picMkLst>
        </pc:picChg>
      </pc:sldChg>
      <pc:sldChg chg="delSp modSp mod">
        <pc:chgData name="Csaba Dr. Kollár" userId="8ba43adc48f50beb" providerId="LiveId" clId="{4F586032-3063-4394-896A-B2AA145128B5}" dt="2025-03-05T09:32:13.908" v="70" actId="20577"/>
        <pc:sldMkLst>
          <pc:docMk/>
          <pc:sldMk cId="481566268" sldId="308"/>
        </pc:sldMkLst>
        <pc:spChg chg="mod">
          <ac:chgData name="Csaba Dr. Kollár" userId="8ba43adc48f50beb" providerId="LiveId" clId="{4F586032-3063-4394-896A-B2AA145128B5}" dt="2025-03-05T09:32:13.908" v="70" actId="20577"/>
          <ac:spMkLst>
            <pc:docMk/>
            <pc:sldMk cId="481566268" sldId="308"/>
            <ac:spMk id="4" creationId="{18187BAA-501E-E720-1CB1-155D52F02A95}"/>
          </ac:spMkLst>
        </pc:spChg>
        <pc:grpChg chg="del">
          <ac:chgData name="Csaba Dr. Kollár" userId="8ba43adc48f50beb" providerId="LiveId" clId="{4F586032-3063-4394-896A-B2AA145128B5}" dt="2025-03-05T09:32:10.527" v="66" actId="478"/>
          <ac:grpSpMkLst>
            <pc:docMk/>
            <pc:sldMk cId="481566268" sldId="308"/>
            <ac:grpSpMk id="2" creationId="{9D67C949-DF11-4DA0-2D35-BA48EDFFD180}"/>
          </ac:grpSpMkLst>
        </pc:grpChg>
      </pc:sldChg>
      <pc:sldChg chg="addSp delSp modSp mod">
        <pc:chgData name="Csaba Dr. Kollár" userId="8ba43adc48f50beb" providerId="LiveId" clId="{4F586032-3063-4394-896A-B2AA145128B5}" dt="2025-03-05T09:45:12.803" v="221" actId="13926"/>
        <pc:sldMkLst>
          <pc:docMk/>
          <pc:sldMk cId="1852124266" sldId="366"/>
        </pc:sldMkLst>
        <pc:spChg chg="mod">
          <ac:chgData name="Csaba Dr. Kollár" userId="8ba43adc48f50beb" providerId="LiveId" clId="{4F586032-3063-4394-896A-B2AA145128B5}" dt="2025-03-05T09:45:12.803" v="221" actId="13926"/>
          <ac:spMkLst>
            <pc:docMk/>
            <pc:sldMk cId="1852124266" sldId="366"/>
            <ac:spMk id="4" creationId="{E5E71AA4-26C0-DDEF-FC6B-3AE633786125}"/>
          </ac:spMkLst>
        </pc:spChg>
        <pc:spChg chg="mod">
          <ac:chgData name="Csaba Dr. Kollár" userId="8ba43adc48f50beb" providerId="LiveId" clId="{4F586032-3063-4394-896A-B2AA145128B5}" dt="2025-03-05T09:29:56.260" v="5" actId="478"/>
          <ac:spMkLst>
            <pc:docMk/>
            <pc:sldMk cId="1852124266" sldId="366"/>
            <ac:spMk id="7" creationId="{8672F925-18F5-81F0-03DE-2B622C1E63D6}"/>
          </ac:spMkLst>
        </pc:spChg>
        <pc:spChg chg="mod">
          <ac:chgData name="Csaba Dr. Kollár" userId="8ba43adc48f50beb" providerId="LiveId" clId="{4F586032-3063-4394-896A-B2AA145128B5}" dt="2025-03-05T09:29:56.260" v="5" actId="478"/>
          <ac:spMkLst>
            <pc:docMk/>
            <pc:sldMk cId="1852124266" sldId="366"/>
            <ac:spMk id="8" creationId="{AB2B8106-D313-A159-DBEA-C7AF5B6F069F}"/>
          </ac:spMkLst>
        </pc:spChg>
        <pc:grpChg chg="mod">
          <ac:chgData name="Csaba Dr. Kollár" userId="8ba43adc48f50beb" providerId="LiveId" clId="{4F586032-3063-4394-896A-B2AA145128B5}" dt="2025-03-05T09:29:56.260" v="5" actId="478"/>
          <ac:grpSpMkLst>
            <pc:docMk/>
            <pc:sldMk cId="1852124266" sldId="366"/>
            <ac:grpSpMk id="6" creationId="{9C51310F-1781-F03A-29D7-BCCE62A901C6}"/>
          </ac:grpSpMkLst>
        </pc:grpChg>
        <pc:grpChg chg="del">
          <ac:chgData name="Csaba Dr. Kollár" userId="8ba43adc48f50beb" providerId="LiveId" clId="{4F586032-3063-4394-896A-B2AA145128B5}" dt="2025-03-05T09:29:51.730" v="4" actId="478"/>
          <ac:grpSpMkLst>
            <pc:docMk/>
            <pc:sldMk cId="1852124266" sldId="366"/>
            <ac:grpSpMk id="9" creationId="{1041A1EB-2712-66BE-1BE0-F7A6C7036786}"/>
          </ac:grpSpMkLst>
        </pc:grpChg>
        <pc:grpChg chg="add del mod">
          <ac:chgData name="Csaba Dr. Kollár" userId="8ba43adc48f50beb" providerId="LiveId" clId="{4F586032-3063-4394-896A-B2AA145128B5}" dt="2025-03-05T09:29:56.260" v="5" actId="478"/>
          <ac:grpSpMkLst>
            <pc:docMk/>
            <pc:sldMk cId="1852124266" sldId="366"/>
            <ac:grpSpMk id="12" creationId="{ACBC3581-B7DF-7B80-9353-BF52A7E16C9B}"/>
          </ac:grpSpMkLst>
        </pc:grpChg>
        <pc:picChg chg="del">
          <ac:chgData name="Csaba Dr. Kollár" userId="8ba43adc48f50beb" providerId="LiveId" clId="{4F586032-3063-4394-896A-B2AA145128B5}" dt="2025-03-05T09:29:56.260" v="5" actId="478"/>
          <ac:picMkLst>
            <pc:docMk/>
            <pc:sldMk cId="1852124266" sldId="366"/>
            <ac:picMk id="10" creationId="{01385C2B-E326-EB90-BB9B-6D91A5BB955B}"/>
          </ac:picMkLst>
        </pc:picChg>
        <pc:picChg chg="del">
          <ac:chgData name="Csaba Dr. Kollár" userId="8ba43adc48f50beb" providerId="LiveId" clId="{4F586032-3063-4394-896A-B2AA145128B5}" dt="2025-03-05T09:29:51.730" v="4" actId="478"/>
          <ac:picMkLst>
            <pc:docMk/>
            <pc:sldMk cId="1852124266" sldId="366"/>
            <ac:picMk id="11" creationId="{7FC44730-B8AC-E6D7-46A8-67AFFF650C52}"/>
          </ac:picMkLst>
        </pc:picChg>
      </pc:sldChg>
      <pc:sldChg chg="delSp modSp mod">
        <pc:chgData name="Csaba Dr. Kollár" userId="8ba43adc48f50beb" providerId="LiveId" clId="{4F586032-3063-4394-896A-B2AA145128B5}" dt="2025-03-05T09:30:02.791" v="7" actId="478"/>
        <pc:sldMkLst>
          <pc:docMk/>
          <pc:sldMk cId="2055458816" sldId="367"/>
        </pc:sldMkLst>
        <pc:spChg chg="mod">
          <ac:chgData name="Csaba Dr. Kollár" userId="8ba43adc48f50beb" providerId="LiveId" clId="{4F586032-3063-4394-896A-B2AA145128B5}" dt="2025-03-05T09:30:01.522" v="6" actId="478"/>
          <ac:spMkLst>
            <pc:docMk/>
            <pc:sldMk cId="2055458816" sldId="367"/>
            <ac:spMk id="7" creationId="{8672F925-18F5-81F0-03DE-2B622C1E63D6}"/>
          </ac:spMkLst>
        </pc:spChg>
        <pc:spChg chg="mod">
          <ac:chgData name="Csaba Dr. Kollár" userId="8ba43adc48f50beb" providerId="LiveId" clId="{4F586032-3063-4394-896A-B2AA145128B5}" dt="2025-03-05T09:30:01.522" v="6" actId="478"/>
          <ac:spMkLst>
            <pc:docMk/>
            <pc:sldMk cId="2055458816" sldId="367"/>
            <ac:spMk id="8" creationId="{AB2B8106-D313-A159-DBEA-C7AF5B6F069F}"/>
          </ac:spMkLst>
        </pc:spChg>
        <pc:grpChg chg="mod topLvl">
          <ac:chgData name="Csaba Dr. Kollár" userId="8ba43adc48f50beb" providerId="LiveId" clId="{4F586032-3063-4394-896A-B2AA145128B5}" dt="2025-03-05T09:30:02.791" v="7" actId="478"/>
          <ac:grpSpMkLst>
            <pc:docMk/>
            <pc:sldMk cId="2055458816" sldId="367"/>
            <ac:grpSpMk id="6" creationId="{9C51310F-1781-F03A-29D7-BCCE62A901C6}"/>
          </ac:grpSpMkLst>
        </pc:grpChg>
        <pc:grpChg chg="del mod">
          <ac:chgData name="Csaba Dr. Kollár" userId="8ba43adc48f50beb" providerId="LiveId" clId="{4F586032-3063-4394-896A-B2AA145128B5}" dt="2025-03-05T09:30:01.522" v="6" actId="478"/>
          <ac:grpSpMkLst>
            <pc:docMk/>
            <pc:sldMk cId="2055458816" sldId="367"/>
            <ac:grpSpMk id="9" creationId="{1041A1EB-2712-66BE-1BE0-F7A6C7036786}"/>
          </ac:grpSpMkLst>
        </pc:grpChg>
        <pc:grpChg chg="del mod">
          <ac:chgData name="Csaba Dr. Kollár" userId="8ba43adc48f50beb" providerId="LiveId" clId="{4F586032-3063-4394-896A-B2AA145128B5}" dt="2025-03-05T09:30:02.791" v="7" actId="478"/>
          <ac:grpSpMkLst>
            <pc:docMk/>
            <pc:sldMk cId="2055458816" sldId="367"/>
            <ac:grpSpMk id="12" creationId="{ACBC3581-B7DF-7B80-9353-BF52A7E16C9B}"/>
          </ac:grpSpMkLst>
        </pc:grpChg>
        <pc:picChg chg="del">
          <ac:chgData name="Csaba Dr. Kollár" userId="8ba43adc48f50beb" providerId="LiveId" clId="{4F586032-3063-4394-896A-B2AA145128B5}" dt="2025-03-05T09:30:01.522" v="6" actId="478"/>
          <ac:picMkLst>
            <pc:docMk/>
            <pc:sldMk cId="2055458816" sldId="367"/>
            <ac:picMk id="10" creationId="{01385C2B-E326-EB90-BB9B-6D91A5BB955B}"/>
          </ac:picMkLst>
        </pc:picChg>
        <pc:picChg chg="del mod topLvl">
          <ac:chgData name="Csaba Dr. Kollár" userId="8ba43adc48f50beb" providerId="LiveId" clId="{4F586032-3063-4394-896A-B2AA145128B5}" dt="2025-03-05T09:30:02.791" v="7" actId="478"/>
          <ac:picMkLst>
            <pc:docMk/>
            <pc:sldMk cId="2055458816" sldId="367"/>
            <ac:picMk id="11" creationId="{7FC44730-B8AC-E6D7-46A8-67AFFF650C52}"/>
          </ac:picMkLst>
        </pc:picChg>
      </pc:sldChg>
      <pc:sldChg chg="delSp modSp mod">
        <pc:chgData name="Csaba Dr. Kollár" userId="8ba43adc48f50beb" providerId="LiveId" clId="{4F586032-3063-4394-896A-B2AA145128B5}" dt="2025-03-05T09:30:31.663" v="19" actId="478"/>
        <pc:sldMkLst>
          <pc:docMk/>
          <pc:sldMk cId="2693012065" sldId="493"/>
        </pc:sldMkLst>
        <pc:spChg chg="mod">
          <ac:chgData name="Csaba Dr. Kollár" userId="8ba43adc48f50beb" providerId="LiveId" clId="{4F586032-3063-4394-896A-B2AA145128B5}" dt="2025-03-05T09:30:30.830" v="18" actId="478"/>
          <ac:spMkLst>
            <pc:docMk/>
            <pc:sldMk cId="2693012065" sldId="493"/>
            <ac:spMk id="42" creationId="{78080596-9970-754A-6676-99A6F8FE119C}"/>
          </ac:spMkLst>
        </pc:spChg>
        <pc:spChg chg="mod">
          <ac:chgData name="Csaba Dr. Kollár" userId="8ba43adc48f50beb" providerId="LiveId" clId="{4F586032-3063-4394-896A-B2AA145128B5}" dt="2025-03-05T09:30:30.830" v="18" actId="478"/>
          <ac:spMkLst>
            <pc:docMk/>
            <pc:sldMk cId="2693012065" sldId="493"/>
            <ac:spMk id="43" creationId="{64375A22-79E4-7744-5F78-40F0C4FBC6E6}"/>
          </ac:spMkLst>
        </pc:spChg>
        <pc:grpChg chg="del mod">
          <ac:chgData name="Csaba Dr. Kollár" userId="8ba43adc48f50beb" providerId="LiveId" clId="{4F586032-3063-4394-896A-B2AA145128B5}" dt="2025-03-05T09:30:31.663" v="19" actId="478"/>
          <ac:grpSpMkLst>
            <pc:docMk/>
            <pc:sldMk cId="2693012065" sldId="493"/>
            <ac:grpSpMk id="2" creationId="{5523BFF6-4905-D132-B89A-840F4B8335E9}"/>
          </ac:grpSpMkLst>
        </pc:grpChg>
        <pc:grpChg chg="mod topLvl">
          <ac:chgData name="Csaba Dr. Kollár" userId="8ba43adc48f50beb" providerId="LiveId" clId="{4F586032-3063-4394-896A-B2AA145128B5}" dt="2025-03-05T09:30:31.663" v="19" actId="478"/>
          <ac:grpSpMkLst>
            <pc:docMk/>
            <pc:sldMk cId="2693012065" sldId="493"/>
            <ac:grpSpMk id="3" creationId="{7C9EAAC6-29DF-B6C9-2653-57F256D8D44E}"/>
          </ac:grpSpMkLst>
        </pc:grpChg>
        <pc:grpChg chg="del mod">
          <ac:chgData name="Csaba Dr. Kollár" userId="8ba43adc48f50beb" providerId="LiveId" clId="{4F586032-3063-4394-896A-B2AA145128B5}" dt="2025-03-05T09:30:30.830" v="18" actId="478"/>
          <ac:grpSpMkLst>
            <pc:docMk/>
            <pc:sldMk cId="2693012065" sldId="493"/>
            <ac:grpSpMk id="39" creationId="{ABA4B8FA-B025-8097-889E-9FBC9124E2D9}"/>
          </ac:grpSpMkLst>
        </pc:grpChg>
        <pc:picChg chg="del">
          <ac:chgData name="Csaba Dr. Kollár" userId="8ba43adc48f50beb" providerId="LiveId" clId="{4F586032-3063-4394-896A-B2AA145128B5}" dt="2025-03-05T09:30:30.830" v="18" actId="478"/>
          <ac:picMkLst>
            <pc:docMk/>
            <pc:sldMk cId="2693012065" sldId="493"/>
            <ac:picMk id="40" creationId="{0943E83D-B18A-46D3-2FB3-F3F2D5C72EB2}"/>
          </ac:picMkLst>
        </pc:picChg>
        <pc:picChg chg="del mod topLvl">
          <ac:chgData name="Csaba Dr. Kollár" userId="8ba43adc48f50beb" providerId="LiveId" clId="{4F586032-3063-4394-896A-B2AA145128B5}" dt="2025-03-05T09:30:31.663" v="19" actId="478"/>
          <ac:picMkLst>
            <pc:docMk/>
            <pc:sldMk cId="2693012065" sldId="493"/>
            <ac:picMk id="41" creationId="{BB743EF5-4852-40F4-6D65-65D6AAA8B82A}"/>
          </ac:picMkLst>
        </pc:picChg>
      </pc:sldChg>
      <pc:sldChg chg="delSp modSp mod">
        <pc:chgData name="Csaba Dr. Kollár" userId="8ba43adc48f50beb" providerId="LiveId" clId="{4F586032-3063-4394-896A-B2AA145128B5}" dt="2025-03-05T09:31:50.254" v="57" actId="478"/>
        <pc:sldMkLst>
          <pc:docMk/>
          <pc:sldMk cId="480344289" sldId="506"/>
        </pc:sldMkLst>
        <pc:spChg chg="mod">
          <ac:chgData name="Csaba Dr. Kollár" userId="8ba43adc48f50beb" providerId="LiveId" clId="{4F586032-3063-4394-896A-B2AA145128B5}" dt="2025-03-05T09:31:49.342" v="56" actId="478"/>
          <ac:spMkLst>
            <pc:docMk/>
            <pc:sldMk cId="480344289" sldId="506"/>
            <ac:spMk id="12" creationId="{6DEC0E0B-EBF9-D7DD-1AD4-2D9B1000DE4D}"/>
          </ac:spMkLst>
        </pc:spChg>
        <pc:spChg chg="mod">
          <ac:chgData name="Csaba Dr. Kollár" userId="8ba43adc48f50beb" providerId="LiveId" clId="{4F586032-3063-4394-896A-B2AA145128B5}" dt="2025-03-05T09:31:49.342" v="56" actId="478"/>
          <ac:spMkLst>
            <pc:docMk/>
            <pc:sldMk cId="480344289" sldId="506"/>
            <ac:spMk id="13" creationId="{48859A34-B4FD-3300-4532-A1DF74F8BE0E}"/>
          </ac:spMkLst>
        </pc:spChg>
        <pc:grpChg chg="del mod">
          <ac:chgData name="Csaba Dr. Kollár" userId="8ba43adc48f50beb" providerId="LiveId" clId="{4F586032-3063-4394-896A-B2AA145128B5}" dt="2025-03-05T09:31:50.254" v="57" actId="478"/>
          <ac:grpSpMkLst>
            <pc:docMk/>
            <pc:sldMk cId="480344289" sldId="506"/>
            <ac:grpSpMk id="2" creationId="{870CF9E2-1440-EFAE-E4E6-55E096F52A24}"/>
          </ac:grpSpMkLst>
        </pc:grpChg>
        <pc:grpChg chg="mod topLvl">
          <ac:chgData name="Csaba Dr. Kollár" userId="8ba43adc48f50beb" providerId="LiveId" clId="{4F586032-3063-4394-896A-B2AA145128B5}" dt="2025-03-05T09:31:50.254" v="57" actId="478"/>
          <ac:grpSpMkLst>
            <pc:docMk/>
            <pc:sldMk cId="480344289" sldId="506"/>
            <ac:grpSpMk id="7" creationId="{BC36A540-F1AD-EE9F-9482-8C168A7266D1}"/>
          </ac:grpSpMkLst>
        </pc:grpChg>
        <pc:grpChg chg="del mod">
          <ac:chgData name="Csaba Dr. Kollár" userId="8ba43adc48f50beb" providerId="LiveId" clId="{4F586032-3063-4394-896A-B2AA145128B5}" dt="2025-03-05T09:31:49.342" v="56" actId="478"/>
          <ac:grpSpMkLst>
            <pc:docMk/>
            <pc:sldMk cId="480344289" sldId="506"/>
            <ac:grpSpMk id="8" creationId="{A267B315-6BCE-1E7C-9780-5C44239B6CC2}"/>
          </ac:grpSpMkLst>
        </pc:grpChg>
        <pc:picChg chg="del">
          <ac:chgData name="Csaba Dr. Kollár" userId="8ba43adc48f50beb" providerId="LiveId" clId="{4F586032-3063-4394-896A-B2AA145128B5}" dt="2025-03-05T09:31:49.342" v="56" actId="478"/>
          <ac:picMkLst>
            <pc:docMk/>
            <pc:sldMk cId="480344289" sldId="506"/>
            <ac:picMk id="9" creationId="{6C43FA21-E2E8-46B6-D670-116D201A3427}"/>
          </ac:picMkLst>
        </pc:picChg>
        <pc:picChg chg="del mod topLvl">
          <ac:chgData name="Csaba Dr. Kollár" userId="8ba43adc48f50beb" providerId="LiveId" clId="{4F586032-3063-4394-896A-B2AA145128B5}" dt="2025-03-05T09:31:50.254" v="57" actId="478"/>
          <ac:picMkLst>
            <pc:docMk/>
            <pc:sldMk cId="480344289" sldId="506"/>
            <ac:picMk id="10" creationId="{987D497E-31F0-99C8-AD11-4EF607B68FE1}"/>
          </ac:picMkLst>
        </pc:picChg>
      </pc:sldChg>
      <pc:sldChg chg="delSp modSp mod">
        <pc:chgData name="Csaba Dr. Kollár" userId="8ba43adc48f50beb" providerId="LiveId" clId="{4F586032-3063-4394-896A-B2AA145128B5}" dt="2025-03-05T09:31:53.455" v="59" actId="478"/>
        <pc:sldMkLst>
          <pc:docMk/>
          <pc:sldMk cId="2114067640" sldId="508"/>
        </pc:sldMkLst>
        <pc:spChg chg="mod">
          <ac:chgData name="Csaba Dr. Kollár" userId="8ba43adc48f50beb" providerId="LiveId" clId="{4F586032-3063-4394-896A-B2AA145128B5}" dt="2025-03-05T09:31:52.648" v="58" actId="478"/>
          <ac:spMkLst>
            <pc:docMk/>
            <pc:sldMk cId="2114067640" sldId="508"/>
            <ac:spMk id="12" creationId="{6C302DD1-437E-F57C-0826-8563F0F9B6E4}"/>
          </ac:spMkLst>
        </pc:spChg>
        <pc:spChg chg="mod">
          <ac:chgData name="Csaba Dr. Kollár" userId="8ba43adc48f50beb" providerId="LiveId" clId="{4F586032-3063-4394-896A-B2AA145128B5}" dt="2025-03-05T09:31:52.648" v="58" actId="478"/>
          <ac:spMkLst>
            <pc:docMk/>
            <pc:sldMk cId="2114067640" sldId="508"/>
            <ac:spMk id="13" creationId="{EC15C5F8-E5B1-60D8-0F2D-DE36548CCFD8}"/>
          </ac:spMkLst>
        </pc:spChg>
        <pc:grpChg chg="del mod">
          <ac:chgData name="Csaba Dr. Kollár" userId="8ba43adc48f50beb" providerId="LiveId" clId="{4F586032-3063-4394-896A-B2AA145128B5}" dt="2025-03-05T09:31:53.455" v="59" actId="478"/>
          <ac:grpSpMkLst>
            <pc:docMk/>
            <pc:sldMk cId="2114067640" sldId="508"/>
            <ac:grpSpMk id="2" creationId="{E74B46CD-B0CB-9460-CB9E-0D9C910F0A89}"/>
          </ac:grpSpMkLst>
        </pc:grpChg>
        <pc:grpChg chg="mod topLvl">
          <ac:chgData name="Csaba Dr. Kollár" userId="8ba43adc48f50beb" providerId="LiveId" clId="{4F586032-3063-4394-896A-B2AA145128B5}" dt="2025-03-05T09:31:53.455" v="59" actId="478"/>
          <ac:grpSpMkLst>
            <pc:docMk/>
            <pc:sldMk cId="2114067640" sldId="508"/>
            <ac:grpSpMk id="7" creationId="{D729BB69-4423-FE4C-803F-91CD5E4075F7}"/>
          </ac:grpSpMkLst>
        </pc:grpChg>
        <pc:grpChg chg="del mod">
          <ac:chgData name="Csaba Dr. Kollár" userId="8ba43adc48f50beb" providerId="LiveId" clId="{4F586032-3063-4394-896A-B2AA145128B5}" dt="2025-03-05T09:31:52.648" v="58" actId="478"/>
          <ac:grpSpMkLst>
            <pc:docMk/>
            <pc:sldMk cId="2114067640" sldId="508"/>
            <ac:grpSpMk id="8" creationId="{6F2DEB1B-13BB-947E-CDF7-817D11BEB590}"/>
          </ac:grpSpMkLst>
        </pc:grpChg>
        <pc:picChg chg="del">
          <ac:chgData name="Csaba Dr. Kollár" userId="8ba43adc48f50beb" providerId="LiveId" clId="{4F586032-3063-4394-896A-B2AA145128B5}" dt="2025-03-05T09:31:52.648" v="58" actId="478"/>
          <ac:picMkLst>
            <pc:docMk/>
            <pc:sldMk cId="2114067640" sldId="508"/>
            <ac:picMk id="9" creationId="{BA01F2D2-EF20-09ED-7064-68252B54C3CA}"/>
          </ac:picMkLst>
        </pc:picChg>
        <pc:picChg chg="del mod topLvl">
          <ac:chgData name="Csaba Dr. Kollár" userId="8ba43adc48f50beb" providerId="LiveId" clId="{4F586032-3063-4394-896A-B2AA145128B5}" dt="2025-03-05T09:31:53.455" v="59" actId="478"/>
          <ac:picMkLst>
            <pc:docMk/>
            <pc:sldMk cId="2114067640" sldId="508"/>
            <ac:picMk id="10" creationId="{8F2C857B-F38D-8084-BCC4-738468230AF1}"/>
          </ac:picMkLst>
        </pc:picChg>
      </pc:sldChg>
      <pc:sldChg chg="delSp modSp mod">
        <pc:chgData name="Csaba Dr. Kollár" userId="8ba43adc48f50beb" providerId="LiveId" clId="{4F586032-3063-4394-896A-B2AA145128B5}" dt="2025-03-05T09:30:47.870" v="25" actId="478"/>
        <pc:sldMkLst>
          <pc:docMk/>
          <pc:sldMk cId="901631576" sldId="509"/>
        </pc:sldMkLst>
        <pc:spChg chg="mod">
          <ac:chgData name="Csaba Dr. Kollár" userId="8ba43adc48f50beb" providerId="LiveId" clId="{4F586032-3063-4394-896A-B2AA145128B5}" dt="2025-03-05T09:30:46.239" v="24" actId="478"/>
          <ac:spMkLst>
            <pc:docMk/>
            <pc:sldMk cId="901631576" sldId="509"/>
            <ac:spMk id="13" creationId="{3CD6C6B7-B05D-9F91-96E1-F6F3B0F81EE5}"/>
          </ac:spMkLst>
        </pc:spChg>
        <pc:spChg chg="mod">
          <ac:chgData name="Csaba Dr. Kollár" userId="8ba43adc48f50beb" providerId="LiveId" clId="{4F586032-3063-4394-896A-B2AA145128B5}" dt="2025-03-05T09:30:46.239" v="24" actId="478"/>
          <ac:spMkLst>
            <pc:docMk/>
            <pc:sldMk cId="901631576" sldId="509"/>
            <ac:spMk id="14" creationId="{7E062FDB-E683-F121-1047-DC6CFD41DE66}"/>
          </ac:spMkLst>
        </pc:spChg>
        <pc:grpChg chg="del mod">
          <ac:chgData name="Csaba Dr. Kollár" userId="8ba43adc48f50beb" providerId="LiveId" clId="{4F586032-3063-4394-896A-B2AA145128B5}" dt="2025-03-05T09:30:47.870" v="25" actId="478"/>
          <ac:grpSpMkLst>
            <pc:docMk/>
            <pc:sldMk cId="901631576" sldId="509"/>
            <ac:grpSpMk id="5" creationId="{5158709E-19CF-6189-DE74-7E0162167237}"/>
          </ac:grpSpMkLst>
        </pc:grpChg>
        <pc:grpChg chg="mod topLvl">
          <ac:chgData name="Csaba Dr. Kollár" userId="8ba43adc48f50beb" providerId="LiveId" clId="{4F586032-3063-4394-896A-B2AA145128B5}" dt="2025-03-05T09:30:47.870" v="25" actId="478"/>
          <ac:grpSpMkLst>
            <pc:docMk/>
            <pc:sldMk cId="901631576" sldId="509"/>
            <ac:grpSpMk id="9" creationId="{F842A6AF-7AC1-97A0-6325-50D517A59013}"/>
          </ac:grpSpMkLst>
        </pc:grpChg>
        <pc:grpChg chg="del mod">
          <ac:chgData name="Csaba Dr. Kollár" userId="8ba43adc48f50beb" providerId="LiveId" clId="{4F586032-3063-4394-896A-B2AA145128B5}" dt="2025-03-05T09:30:46.239" v="24" actId="478"/>
          <ac:grpSpMkLst>
            <pc:docMk/>
            <pc:sldMk cId="901631576" sldId="509"/>
            <ac:grpSpMk id="10" creationId="{98845497-078F-7118-0D3B-C503445168E5}"/>
          </ac:grpSpMkLst>
        </pc:grpChg>
        <pc:picChg chg="del">
          <ac:chgData name="Csaba Dr. Kollár" userId="8ba43adc48f50beb" providerId="LiveId" clId="{4F586032-3063-4394-896A-B2AA145128B5}" dt="2025-03-05T09:30:46.239" v="24" actId="478"/>
          <ac:picMkLst>
            <pc:docMk/>
            <pc:sldMk cId="901631576" sldId="509"/>
            <ac:picMk id="11" creationId="{079A1CE1-66D3-C59E-5365-ADA203DD0365}"/>
          </ac:picMkLst>
        </pc:picChg>
        <pc:picChg chg="del mod topLvl">
          <ac:chgData name="Csaba Dr. Kollár" userId="8ba43adc48f50beb" providerId="LiveId" clId="{4F586032-3063-4394-896A-B2AA145128B5}" dt="2025-03-05T09:30:47.870" v="25" actId="478"/>
          <ac:picMkLst>
            <pc:docMk/>
            <pc:sldMk cId="901631576" sldId="509"/>
            <ac:picMk id="12" creationId="{5F664068-3104-8AC5-C787-684406B7C39E}"/>
          </ac:picMkLst>
        </pc:picChg>
      </pc:sldChg>
      <pc:sldChg chg="delSp modSp mod">
        <pc:chgData name="Csaba Dr. Kollár" userId="8ba43adc48f50beb" providerId="LiveId" clId="{4F586032-3063-4394-896A-B2AA145128B5}" dt="2025-03-05T09:30:52.031" v="27" actId="478"/>
        <pc:sldMkLst>
          <pc:docMk/>
          <pc:sldMk cId="1371708109" sldId="510"/>
        </pc:sldMkLst>
        <pc:spChg chg="mod">
          <ac:chgData name="Csaba Dr. Kollár" userId="8ba43adc48f50beb" providerId="LiveId" clId="{4F586032-3063-4394-896A-B2AA145128B5}" dt="2025-03-05T09:30:50.912" v="26" actId="478"/>
          <ac:spMkLst>
            <pc:docMk/>
            <pc:sldMk cId="1371708109" sldId="510"/>
            <ac:spMk id="13" creationId="{89442445-C63A-D9C3-DC8B-DB8F6EB639FD}"/>
          </ac:spMkLst>
        </pc:spChg>
        <pc:spChg chg="mod">
          <ac:chgData name="Csaba Dr. Kollár" userId="8ba43adc48f50beb" providerId="LiveId" clId="{4F586032-3063-4394-896A-B2AA145128B5}" dt="2025-03-05T09:30:50.912" v="26" actId="478"/>
          <ac:spMkLst>
            <pc:docMk/>
            <pc:sldMk cId="1371708109" sldId="510"/>
            <ac:spMk id="14" creationId="{366EA044-FF3A-81C9-3D62-6F2D1B629A67}"/>
          </ac:spMkLst>
        </pc:spChg>
        <pc:grpChg chg="del mod">
          <ac:chgData name="Csaba Dr. Kollár" userId="8ba43adc48f50beb" providerId="LiveId" clId="{4F586032-3063-4394-896A-B2AA145128B5}" dt="2025-03-05T09:30:52.031" v="27" actId="478"/>
          <ac:grpSpMkLst>
            <pc:docMk/>
            <pc:sldMk cId="1371708109" sldId="510"/>
            <ac:grpSpMk id="5" creationId="{E0646A26-86B2-54B1-0DAA-47D5D203F161}"/>
          </ac:grpSpMkLst>
        </pc:grpChg>
        <pc:grpChg chg="mod topLvl">
          <ac:chgData name="Csaba Dr. Kollár" userId="8ba43adc48f50beb" providerId="LiveId" clId="{4F586032-3063-4394-896A-B2AA145128B5}" dt="2025-03-05T09:30:52.031" v="27" actId="478"/>
          <ac:grpSpMkLst>
            <pc:docMk/>
            <pc:sldMk cId="1371708109" sldId="510"/>
            <ac:grpSpMk id="9" creationId="{E19B51B4-48DE-608B-3C35-91CD4875DC45}"/>
          </ac:grpSpMkLst>
        </pc:grpChg>
        <pc:grpChg chg="del mod">
          <ac:chgData name="Csaba Dr. Kollár" userId="8ba43adc48f50beb" providerId="LiveId" clId="{4F586032-3063-4394-896A-B2AA145128B5}" dt="2025-03-05T09:30:50.912" v="26" actId="478"/>
          <ac:grpSpMkLst>
            <pc:docMk/>
            <pc:sldMk cId="1371708109" sldId="510"/>
            <ac:grpSpMk id="10" creationId="{3EAF6117-5FAA-C57A-3987-A812AA361C6D}"/>
          </ac:grpSpMkLst>
        </pc:grpChg>
        <pc:picChg chg="del">
          <ac:chgData name="Csaba Dr. Kollár" userId="8ba43adc48f50beb" providerId="LiveId" clId="{4F586032-3063-4394-896A-B2AA145128B5}" dt="2025-03-05T09:30:50.912" v="26" actId="478"/>
          <ac:picMkLst>
            <pc:docMk/>
            <pc:sldMk cId="1371708109" sldId="510"/>
            <ac:picMk id="11" creationId="{7635EC93-7574-AB01-A452-6B4C176D1AA9}"/>
          </ac:picMkLst>
        </pc:picChg>
        <pc:picChg chg="del mod topLvl">
          <ac:chgData name="Csaba Dr. Kollár" userId="8ba43adc48f50beb" providerId="LiveId" clId="{4F586032-3063-4394-896A-B2AA145128B5}" dt="2025-03-05T09:30:52.031" v="27" actId="478"/>
          <ac:picMkLst>
            <pc:docMk/>
            <pc:sldMk cId="1371708109" sldId="510"/>
            <ac:picMk id="12" creationId="{5EE3CDFE-63C1-BA14-C2EF-19592C36A9AF}"/>
          </ac:picMkLst>
        </pc:picChg>
      </pc:sldChg>
      <pc:sldChg chg="delSp modSp mod">
        <pc:chgData name="Csaba Dr. Kollár" userId="8ba43adc48f50beb" providerId="LiveId" clId="{4F586032-3063-4394-896A-B2AA145128B5}" dt="2025-03-05T10:24:46.131" v="270" actId="20577"/>
        <pc:sldMkLst>
          <pc:docMk/>
          <pc:sldMk cId="1297655266" sldId="511"/>
        </pc:sldMkLst>
        <pc:spChg chg="mod">
          <ac:chgData name="Csaba Dr. Kollár" userId="8ba43adc48f50beb" providerId="LiveId" clId="{4F586032-3063-4394-896A-B2AA145128B5}" dt="2025-03-05T10:24:46.131" v="270" actId="20577"/>
          <ac:spMkLst>
            <pc:docMk/>
            <pc:sldMk cId="1297655266" sldId="511"/>
            <ac:spMk id="3" creationId="{00000000-0000-0000-0000-000000000000}"/>
          </ac:spMkLst>
        </pc:spChg>
        <pc:spChg chg="mod">
          <ac:chgData name="Csaba Dr. Kollár" userId="8ba43adc48f50beb" providerId="LiveId" clId="{4F586032-3063-4394-896A-B2AA145128B5}" dt="2025-03-05T09:30:55.196" v="28" actId="478"/>
          <ac:spMkLst>
            <pc:docMk/>
            <pc:sldMk cId="1297655266" sldId="511"/>
            <ac:spMk id="13" creationId="{D6F388D0-6D43-254B-7A0D-A6CE1D2BDE42}"/>
          </ac:spMkLst>
        </pc:spChg>
        <pc:spChg chg="mod">
          <ac:chgData name="Csaba Dr. Kollár" userId="8ba43adc48f50beb" providerId="LiveId" clId="{4F586032-3063-4394-896A-B2AA145128B5}" dt="2025-03-05T09:30:55.196" v="28" actId="478"/>
          <ac:spMkLst>
            <pc:docMk/>
            <pc:sldMk cId="1297655266" sldId="511"/>
            <ac:spMk id="14" creationId="{8EE380F5-B468-8BCA-5376-E1074F65E9D3}"/>
          </ac:spMkLst>
        </pc:spChg>
        <pc:grpChg chg="del mod">
          <ac:chgData name="Csaba Dr. Kollár" userId="8ba43adc48f50beb" providerId="LiveId" clId="{4F586032-3063-4394-896A-B2AA145128B5}" dt="2025-03-05T09:30:56.334" v="29" actId="478"/>
          <ac:grpSpMkLst>
            <pc:docMk/>
            <pc:sldMk cId="1297655266" sldId="511"/>
            <ac:grpSpMk id="5" creationId="{D2A1D731-0D57-772E-D303-674FD502658F}"/>
          </ac:grpSpMkLst>
        </pc:grpChg>
        <pc:grpChg chg="mod topLvl">
          <ac:chgData name="Csaba Dr. Kollár" userId="8ba43adc48f50beb" providerId="LiveId" clId="{4F586032-3063-4394-896A-B2AA145128B5}" dt="2025-03-05T09:30:56.334" v="29" actId="478"/>
          <ac:grpSpMkLst>
            <pc:docMk/>
            <pc:sldMk cId="1297655266" sldId="511"/>
            <ac:grpSpMk id="9" creationId="{9B7C6F7B-F206-EEB1-7FB7-D22CE2A2CEFC}"/>
          </ac:grpSpMkLst>
        </pc:grpChg>
        <pc:grpChg chg="del mod">
          <ac:chgData name="Csaba Dr. Kollár" userId="8ba43adc48f50beb" providerId="LiveId" clId="{4F586032-3063-4394-896A-B2AA145128B5}" dt="2025-03-05T09:30:55.196" v="28" actId="478"/>
          <ac:grpSpMkLst>
            <pc:docMk/>
            <pc:sldMk cId="1297655266" sldId="511"/>
            <ac:grpSpMk id="10" creationId="{404CC6DA-6F4E-37EA-8C8C-7A9119D5C631}"/>
          </ac:grpSpMkLst>
        </pc:grpChg>
        <pc:picChg chg="del">
          <ac:chgData name="Csaba Dr. Kollár" userId="8ba43adc48f50beb" providerId="LiveId" clId="{4F586032-3063-4394-896A-B2AA145128B5}" dt="2025-03-05T09:30:55.196" v="28" actId="478"/>
          <ac:picMkLst>
            <pc:docMk/>
            <pc:sldMk cId="1297655266" sldId="511"/>
            <ac:picMk id="11" creationId="{84EA43FC-B1DA-51AF-89C8-E02C2FCCDA9F}"/>
          </ac:picMkLst>
        </pc:picChg>
        <pc:picChg chg="del mod topLvl">
          <ac:chgData name="Csaba Dr. Kollár" userId="8ba43adc48f50beb" providerId="LiveId" clId="{4F586032-3063-4394-896A-B2AA145128B5}" dt="2025-03-05T09:30:56.334" v="29" actId="478"/>
          <ac:picMkLst>
            <pc:docMk/>
            <pc:sldMk cId="1297655266" sldId="511"/>
            <ac:picMk id="12" creationId="{A8B6F3D7-61F1-06D7-08A1-9998FF527087}"/>
          </ac:picMkLst>
        </pc:picChg>
      </pc:sldChg>
      <pc:sldChg chg="delSp modSp mod">
        <pc:chgData name="Csaba Dr. Kollár" userId="8ba43adc48f50beb" providerId="LiveId" clId="{4F586032-3063-4394-896A-B2AA145128B5}" dt="2025-03-05T09:31:37.942" v="51" actId="478"/>
        <pc:sldMkLst>
          <pc:docMk/>
          <pc:sldMk cId="938341528" sldId="512"/>
        </pc:sldMkLst>
        <pc:spChg chg="mod">
          <ac:chgData name="Csaba Dr. Kollár" userId="8ba43adc48f50beb" providerId="LiveId" clId="{4F586032-3063-4394-896A-B2AA145128B5}" dt="2025-03-05T09:31:37.254" v="50" actId="478"/>
          <ac:spMkLst>
            <pc:docMk/>
            <pc:sldMk cId="938341528" sldId="512"/>
            <ac:spMk id="13" creationId="{D7869601-8ECA-B4D7-775B-18AFD9B8D7CE}"/>
          </ac:spMkLst>
        </pc:spChg>
        <pc:spChg chg="mod">
          <ac:chgData name="Csaba Dr. Kollár" userId="8ba43adc48f50beb" providerId="LiveId" clId="{4F586032-3063-4394-896A-B2AA145128B5}" dt="2025-03-05T09:31:37.254" v="50" actId="478"/>
          <ac:spMkLst>
            <pc:docMk/>
            <pc:sldMk cId="938341528" sldId="512"/>
            <ac:spMk id="14" creationId="{0BFE4819-F66B-27E6-36C7-2554C2AF2B9D}"/>
          </ac:spMkLst>
        </pc:spChg>
        <pc:grpChg chg="del mod">
          <ac:chgData name="Csaba Dr. Kollár" userId="8ba43adc48f50beb" providerId="LiveId" clId="{4F586032-3063-4394-896A-B2AA145128B5}" dt="2025-03-05T09:31:37.942" v="51" actId="478"/>
          <ac:grpSpMkLst>
            <pc:docMk/>
            <pc:sldMk cId="938341528" sldId="512"/>
            <ac:grpSpMk id="5" creationId="{E42570CA-2165-67AB-579B-FFD783AF1B4A}"/>
          </ac:grpSpMkLst>
        </pc:grpChg>
        <pc:grpChg chg="mod topLvl">
          <ac:chgData name="Csaba Dr. Kollár" userId="8ba43adc48f50beb" providerId="LiveId" clId="{4F586032-3063-4394-896A-B2AA145128B5}" dt="2025-03-05T09:31:37.942" v="51" actId="478"/>
          <ac:grpSpMkLst>
            <pc:docMk/>
            <pc:sldMk cId="938341528" sldId="512"/>
            <ac:grpSpMk id="9" creationId="{3C7D5DBA-7639-F8B9-628F-DBAB32275030}"/>
          </ac:grpSpMkLst>
        </pc:grpChg>
        <pc:grpChg chg="del mod">
          <ac:chgData name="Csaba Dr. Kollár" userId="8ba43adc48f50beb" providerId="LiveId" clId="{4F586032-3063-4394-896A-B2AA145128B5}" dt="2025-03-05T09:31:37.254" v="50" actId="478"/>
          <ac:grpSpMkLst>
            <pc:docMk/>
            <pc:sldMk cId="938341528" sldId="512"/>
            <ac:grpSpMk id="10" creationId="{8A7774F3-D109-C7D0-AB3C-84E97AD1DC72}"/>
          </ac:grpSpMkLst>
        </pc:grpChg>
        <pc:picChg chg="del">
          <ac:chgData name="Csaba Dr. Kollár" userId="8ba43adc48f50beb" providerId="LiveId" clId="{4F586032-3063-4394-896A-B2AA145128B5}" dt="2025-03-05T09:31:37.254" v="50" actId="478"/>
          <ac:picMkLst>
            <pc:docMk/>
            <pc:sldMk cId="938341528" sldId="512"/>
            <ac:picMk id="11" creationId="{743A95AE-FA11-AB46-7BCC-FD1032D17674}"/>
          </ac:picMkLst>
        </pc:picChg>
        <pc:picChg chg="del mod topLvl">
          <ac:chgData name="Csaba Dr. Kollár" userId="8ba43adc48f50beb" providerId="LiveId" clId="{4F586032-3063-4394-896A-B2AA145128B5}" dt="2025-03-05T09:31:37.942" v="51" actId="478"/>
          <ac:picMkLst>
            <pc:docMk/>
            <pc:sldMk cId="938341528" sldId="512"/>
            <ac:picMk id="12" creationId="{0DF10910-6A09-C43D-E7D3-84D9D119683A}"/>
          </ac:picMkLst>
        </pc:picChg>
      </pc:sldChg>
      <pc:sldChg chg="delSp modSp mod">
        <pc:chgData name="Csaba Dr. Kollár" userId="8ba43adc48f50beb" providerId="LiveId" clId="{4F586032-3063-4394-896A-B2AA145128B5}" dt="2025-03-05T09:31:01.384" v="31" actId="478"/>
        <pc:sldMkLst>
          <pc:docMk/>
          <pc:sldMk cId="161479173" sldId="513"/>
        </pc:sldMkLst>
        <pc:spChg chg="mod">
          <ac:chgData name="Csaba Dr. Kollár" userId="8ba43adc48f50beb" providerId="LiveId" clId="{4F586032-3063-4394-896A-B2AA145128B5}" dt="2025-03-05T09:31:00.486" v="30" actId="478"/>
          <ac:spMkLst>
            <pc:docMk/>
            <pc:sldMk cId="161479173" sldId="513"/>
            <ac:spMk id="13" creationId="{8F2680C5-67CA-B79F-5320-DD8FFD2DF9E1}"/>
          </ac:spMkLst>
        </pc:spChg>
        <pc:spChg chg="mod">
          <ac:chgData name="Csaba Dr. Kollár" userId="8ba43adc48f50beb" providerId="LiveId" clId="{4F586032-3063-4394-896A-B2AA145128B5}" dt="2025-03-05T09:31:00.486" v="30" actId="478"/>
          <ac:spMkLst>
            <pc:docMk/>
            <pc:sldMk cId="161479173" sldId="513"/>
            <ac:spMk id="14" creationId="{F43F29CB-7046-8D8F-8E87-F801DD4EDE06}"/>
          </ac:spMkLst>
        </pc:spChg>
        <pc:grpChg chg="del mod">
          <ac:chgData name="Csaba Dr. Kollár" userId="8ba43adc48f50beb" providerId="LiveId" clId="{4F586032-3063-4394-896A-B2AA145128B5}" dt="2025-03-05T09:31:01.384" v="31" actId="478"/>
          <ac:grpSpMkLst>
            <pc:docMk/>
            <pc:sldMk cId="161479173" sldId="513"/>
            <ac:grpSpMk id="5" creationId="{6FD8884F-683A-870F-DF19-60F6D0D20636}"/>
          </ac:grpSpMkLst>
        </pc:grpChg>
        <pc:grpChg chg="mod topLvl">
          <ac:chgData name="Csaba Dr. Kollár" userId="8ba43adc48f50beb" providerId="LiveId" clId="{4F586032-3063-4394-896A-B2AA145128B5}" dt="2025-03-05T09:31:01.384" v="31" actId="478"/>
          <ac:grpSpMkLst>
            <pc:docMk/>
            <pc:sldMk cId="161479173" sldId="513"/>
            <ac:grpSpMk id="9" creationId="{F76BCDDA-CA2D-3C6B-20D1-981CA94696B2}"/>
          </ac:grpSpMkLst>
        </pc:grpChg>
        <pc:grpChg chg="del mod">
          <ac:chgData name="Csaba Dr. Kollár" userId="8ba43adc48f50beb" providerId="LiveId" clId="{4F586032-3063-4394-896A-B2AA145128B5}" dt="2025-03-05T09:31:00.486" v="30" actId="478"/>
          <ac:grpSpMkLst>
            <pc:docMk/>
            <pc:sldMk cId="161479173" sldId="513"/>
            <ac:grpSpMk id="10" creationId="{02869865-088C-22AC-BC5E-4059B2E27D66}"/>
          </ac:grpSpMkLst>
        </pc:grpChg>
        <pc:picChg chg="del">
          <ac:chgData name="Csaba Dr. Kollár" userId="8ba43adc48f50beb" providerId="LiveId" clId="{4F586032-3063-4394-896A-B2AA145128B5}" dt="2025-03-05T09:31:00.486" v="30" actId="478"/>
          <ac:picMkLst>
            <pc:docMk/>
            <pc:sldMk cId="161479173" sldId="513"/>
            <ac:picMk id="11" creationId="{EAEF0921-2C04-8355-E01B-31595C21DCE8}"/>
          </ac:picMkLst>
        </pc:picChg>
        <pc:picChg chg="del mod topLvl">
          <ac:chgData name="Csaba Dr. Kollár" userId="8ba43adc48f50beb" providerId="LiveId" clId="{4F586032-3063-4394-896A-B2AA145128B5}" dt="2025-03-05T09:31:01.384" v="31" actId="478"/>
          <ac:picMkLst>
            <pc:docMk/>
            <pc:sldMk cId="161479173" sldId="513"/>
            <ac:picMk id="12" creationId="{8C5ADF17-A0C1-FDFA-DA6D-57F58A3239DC}"/>
          </ac:picMkLst>
        </pc:picChg>
      </pc:sldChg>
      <pc:sldChg chg="delSp modSp mod">
        <pc:chgData name="Csaba Dr. Kollár" userId="8ba43adc48f50beb" providerId="LiveId" clId="{4F586032-3063-4394-896A-B2AA145128B5}" dt="2025-03-05T09:31:04.827" v="33" actId="478"/>
        <pc:sldMkLst>
          <pc:docMk/>
          <pc:sldMk cId="3399912096" sldId="515"/>
        </pc:sldMkLst>
        <pc:spChg chg="mod">
          <ac:chgData name="Csaba Dr. Kollár" userId="8ba43adc48f50beb" providerId="LiveId" clId="{4F586032-3063-4394-896A-B2AA145128B5}" dt="2025-03-05T09:31:03.781" v="32" actId="478"/>
          <ac:spMkLst>
            <pc:docMk/>
            <pc:sldMk cId="3399912096" sldId="515"/>
            <ac:spMk id="13" creationId="{591939FD-65F4-0EC5-B955-389BC4E3D081}"/>
          </ac:spMkLst>
        </pc:spChg>
        <pc:spChg chg="mod">
          <ac:chgData name="Csaba Dr. Kollár" userId="8ba43adc48f50beb" providerId="LiveId" clId="{4F586032-3063-4394-896A-B2AA145128B5}" dt="2025-03-05T09:31:03.781" v="32" actId="478"/>
          <ac:spMkLst>
            <pc:docMk/>
            <pc:sldMk cId="3399912096" sldId="515"/>
            <ac:spMk id="14" creationId="{38D35F37-D418-2651-6B9A-C341C15604D1}"/>
          </ac:spMkLst>
        </pc:spChg>
        <pc:grpChg chg="del mod">
          <ac:chgData name="Csaba Dr. Kollár" userId="8ba43adc48f50beb" providerId="LiveId" clId="{4F586032-3063-4394-896A-B2AA145128B5}" dt="2025-03-05T09:31:04.827" v="33" actId="478"/>
          <ac:grpSpMkLst>
            <pc:docMk/>
            <pc:sldMk cId="3399912096" sldId="515"/>
            <ac:grpSpMk id="5" creationId="{7519D9DA-4B4C-E4F0-8382-CDCD3E71861D}"/>
          </ac:grpSpMkLst>
        </pc:grpChg>
        <pc:grpChg chg="mod topLvl">
          <ac:chgData name="Csaba Dr. Kollár" userId="8ba43adc48f50beb" providerId="LiveId" clId="{4F586032-3063-4394-896A-B2AA145128B5}" dt="2025-03-05T09:31:04.827" v="33" actId="478"/>
          <ac:grpSpMkLst>
            <pc:docMk/>
            <pc:sldMk cId="3399912096" sldId="515"/>
            <ac:grpSpMk id="9" creationId="{B53FA267-8707-11E9-DCC7-A83382B04B00}"/>
          </ac:grpSpMkLst>
        </pc:grpChg>
        <pc:grpChg chg="del mod">
          <ac:chgData name="Csaba Dr. Kollár" userId="8ba43adc48f50beb" providerId="LiveId" clId="{4F586032-3063-4394-896A-B2AA145128B5}" dt="2025-03-05T09:31:03.781" v="32" actId="478"/>
          <ac:grpSpMkLst>
            <pc:docMk/>
            <pc:sldMk cId="3399912096" sldId="515"/>
            <ac:grpSpMk id="10" creationId="{0A7CDE0D-7B20-C8ED-933B-192B871F355B}"/>
          </ac:grpSpMkLst>
        </pc:grpChg>
        <pc:picChg chg="del">
          <ac:chgData name="Csaba Dr. Kollár" userId="8ba43adc48f50beb" providerId="LiveId" clId="{4F586032-3063-4394-896A-B2AA145128B5}" dt="2025-03-05T09:31:03.781" v="32" actId="478"/>
          <ac:picMkLst>
            <pc:docMk/>
            <pc:sldMk cId="3399912096" sldId="515"/>
            <ac:picMk id="11" creationId="{3E54CFA8-1525-1E26-A38C-0AAD8193139F}"/>
          </ac:picMkLst>
        </pc:picChg>
        <pc:picChg chg="del mod topLvl">
          <ac:chgData name="Csaba Dr. Kollár" userId="8ba43adc48f50beb" providerId="LiveId" clId="{4F586032-3063-4394-896A-B2AA145128B5}" dt="2025-03-05T09:31:04.827" v="33" actId="478"/>
          <ac:picMkLst>
            <pc:docMk/>
            <pc:sldMk cId="3399912096" sldId="515"/>
            <ac:picMk id="12" creationId="{A6D978A8-1553-DC4E-9CBB-CF5666DFF2DC}"/>
          </ac:picMkLst>
        </pc:picChg>
      </pc:sldChg>
      <pc:sldChg chg="delSp modSp mod">
        <pc:chgData name="Csaba Dr. Kollár" userId="8ba43adc48f50beb" providerId="LiveId" clId="{4F586032-3063-4394-896A-B2AA145128B5}" dt="2025-03-05T09:31:13.031" v="37" actId="478"/>
        <pc:sldMkLst>
          <pc:docMk/>
          <pc:sldMk cId="4062662942" sldId="516"/>
        </pc:sldMkLst>
        <pc:spChg chg="mod">
          <ac:chgData name="Csaba Dr. Kollár" userId="8ba43adc48f50beb" providerId="LiveId" clId="{4F586032-3063-4394-896A-B2AA145128B5}" dt="2025-03-05T09:31:11.417" v="36" actId="478"/>
          <ac:spMkLst>
            <pc:docMk/>
            <pc:sldMk cId="4062662942" sldId="516"/>
            <ac:spMk id="13" creationId="{A66F3017-7DBE-DF5A-6339-200E05BB8C30}"/>
          </ac:spMkLst>
        </pc:spChg>
        <pc:spChg chg="mod">
          <ac:chgData name="Csaba Dr. Kollár" userId="8ba43adc48f50beb" providerId="LiveId" clId="{4F586032-3063-4394-896A-B2AA145128B5}" dt="2025-03-05T09:31:11.417" v="36" actId="478"/>
          <ac:spMkLst>
            <pc:docMk/>
            <pc:sldMk cId="4062662942" sldId="516"/>
            <ac:spMk id="14" creationId="{C2B95EC8-458D-96E4-218F-9975F5EFDD56}"/>
          </ac:spMkLst>
        </pc:spChg>
        <pc:grpChg chg="del mod">
          <ac:chgData name="Csaba Dr. Kollár" userId="8ba43adc48f50beb" providerId="LiveId" clId="{4F586032-3063-4394-896A-B2AA145128B5}" dt="2025-03-05T09:31:13.031" v="37" actId="478"/>
          <ac:grpSpMkLst>
            <pc:docMk/>
            <pc:sldMk cId="4062662942" sldId="516"/>
            <ac:grpSpMk id="5" creationId="{C826AC01-469B-EF1C-31BB-4145AF82A407}"/>
          </ac:grpSpMkLst>
        </pc:grpChg>
        <pc:grpChg chg="mod topLvl">
          <ac:chgData name="Csaba Dr. Kollár" userId="8ba43adc48f50beb" providerId="LiveId" clId="{4F586032-3063-4394-896A-B2AA145128B5}" dt="2025-03-05T09:31:13.031" v="37" actId="478"/>
          <ac:grpSpMkLst>
            <pc:docMk/>
            <pc:sldMk cId="4062662942" sldId="516"/>
            <ac:grpSpMk id="9" creationId="{97324AA8-7C80-CFCD-810F-3CF714E0E5C1}"/>
          </ac:grpSpMkLst>
        </pc:grpChg>
        <pc:grpChg chg="del mod">
          <ac:chgData name="Csaba Dr. Kollár" userId="8ba43adc48f50beb" providerId="LiveId" clId="{4F586032-3063-4394-896A-B2AA145128B5}" dt="2025-03-05T09:31:11.417" v="36" actId="478"/>
          <ac:grpSpMkLst>
            <pc:docMk/>
            <pc:sldMk cId="4062662942" sldId="516"/>
            <ac:grpSpMk id="10" creationId="{8EDE2035-CEA9-00CD-56AA-203BC6E85811}"/>
          </ac:grpSpMkLst>
        </pc:grpChg>
        <pc:picChg chg="del">
          <ac:chgData name="Csaba Dr. Kollár" userId="8ba43adc48f50beb" providerId="LiveId" clId="{4F586032-3063-4394-896A-B2AA145128B5}" dt="2025-03-05T09:31:11.417" v="36" actId="478"/>
          <ac:picMkLst>
            <pc:docMk/>
            <pc:sldMk cId="4062662942" sldId="516"/>
            <ac:picMk id="11" creationId="{D562C51D-97D0-C241-0B32-7135E2882703}"/>
          </ac:picMkLst>
        </pc:picChg>
        <pc:picChg chg="del mod topLvl">
          <ac:chgData name="Csaba Dr. Kollár" userId="8ba43adc48f50beb" providerId="LiveId" clId="{4F586032-3063-4394-896A-B2AA145128B5}" dt="2025-03-05T09:31:13.031" v="37" actId="478"/>
          <ac:picMkLst>
            <pc:docMk/>
            <pc:sldMk cId="4062662942" sldId="516"/>
            <ac:picMk id="12" creationId="{91E86DFB-A534-0490-CDC1-E9FC56CE5A27}"/>
          </ac:picMkLst>
        </pc:picChg>
      </pc:sldChg>
      <pc:sldChg chg="delSp modSp mod">
        <pc:chgData name="Csaba Dr. Kollár" userId="8ba43adc48f50beb" providerId="LiveId" clId="{4F586032-3063-4394-896A-B2AA145128B5}" dt="2025-03-05T09:31:08.756" v="35" actId="478"/>
        <pc:sldMkLst>
          <pc:docMk/>
          <pc:sldMk cId="2656994311" sldId="517"/>
        </pc:sldMkLst>
        <pc:spChg chg="mod">
          <ac:chgData name="Csaba Dr. Kollár" userId="8ba43adc48f50beb" providerId="LiveId" clId="{4F586032-3063-4394-896A-B2AA145128B5}" dt="2025-03-05T09:31:07.791" v="34" actId="478"/>
          <ac:spMkLst>
            <pc:docMk/>
            <pc:sldMk cId="2656994311" sldId="517"/>
            <ac:spMk id="13" creationId="{6DD4818E-2A66-B49B-21CE-54AEEA363A2F}"/>
          </ac:spMkLst>
        </pc:spChg>
        <pc:spChg chg="mod">
          <ac:chgData name="Csaba Dr. Kollár" userId="8ba43adc48f50beb" providerId="LiveId" clId="{4F586032-3063-4394-896A-B2AA145128B5}" dt="2025-03-05T09:31:07.791" v="34" actId="478"/>
          <ac:spMkLst>
            <pc:docMk/>
            <pc:sldMk cId="2656994311" sldId="517"/>
            <ac:spMk id="14" creationId="{620ADC60-5ECB-E659-C696-C21E228DBB9A}"/>
          </ac:spMkLst>
        </pc:spChg>
        <pc:grpChg chg="del mod">
          <ac:chgData name="Csaba Dr. Kollár" userId="8ba43adc48f50beb" providerId="LiveId" clId="{4F586032-3063-4394-896A-B2AA145128B5}" dt="2025-03-05T09:31:08.756" v="35" actId="478"/>
          <ac:grpSpMkLst>
            <pc:docMk/>
            <pc:sldMk cId="2656994311" sldId="517"/>
            <ac:grpSpMk id="5" creationId="{181FE4BF-429E-1836-20A4-F6399F473847}"/>
          </ac:grpSpMkLst>
        </pc:grpChg>
        <pc:grpChg chg="mod topLvl">
          <ac:chgData name="Csaba Dr. Kollár" userId="8ba43adc48f50beb" providerId="LiveId" clId="{4F586032-3063-4394-896A-B2AA145128B5}" dt="2025-03-05T09:31:08.756" v="35" actId="478"/>
          <ac:grpSpMkLst>
            <pc:docMk/>
            <pc:sldMk cId="2656994311" sldId="517"/>
            <ac:grpSpMk id="9" creationId="{71763B74-E459-850C-7F9D-841B77229BF7}"/>
          </ac:grpSpMkLst>
        </pc:grpChg>
        <pc:grpChg chg="del mod">
          <ac:chgData name="Csaba Dr. Kollár" userId="8ba43adc48f50beb" providerId="LiveId" clId="{4F586032-3063-4394-896A-B2AA145128B5}" dt="2025-03-05T09:31:07.791" v="34" actId="478"/>
          <ac:grpSpMkLst>
            <pc:docMk/>
            <pc:sldMk cId="2656994311" sldId="517"/>
            <ac:grpSpMk id="10" creationId="{68DC1CE6-895B-5700-601C-07BE2FD972D1}"/>
          </ac:grpSpMkLst>
        </pc:grpChg>
        <pc:picChg chg="del">
          <ac:chgData name="Csaba Dr. Kollár" userId="8ba43adc48f50beb" providerId="LiveId" clId="{4F586032-3063-4394-896A-B2AA145128B5}" dt="2025-03-05T09:31:07.791" v="34" actId="478"/>
          <ac:picMkLst>
            <pc:docMk/>
            <pc:sldMk cId="2656994311" sldId="517"/>
            <ac:picMk id="11" creationId="{7FE30C91-4724-6234-E53C-D126FB3B3EEB}"/>
          </ac:picMkLst>
        </pc:picChg>
        <pc:picChg chg="del mod topLvl">
          <ac:chgData name="Csaba Dr. Kollár" userId="8ba43adc48f50beb" providerId="LiveId" clId="{4F586032-3063-4394-896A-B2AA145128B5}" dt="2025-03-05T09:31:08.756" v="35" actId="478"/>
          <ac:picMkLst>
            <pc:docMk/>
            <pc:sldMk cId="2656994311" sldId="517"/>
            <ac:picMk id="12" creationId="{37AEF09A-86B0-57C9-604A-A30469B6226E}"/>
          </ac:picMkLst>
        </pc:picChg>
      </pc:sldChg>
      <pc:sldChg chg="delSp modSp mod">
        <pc:chgData name="Csaba Dr. Kollár" userId="8ba43adc48f50beb" providerId="LiveId" clId="{4F586032-3063-4394-896A-B2AA145128B5}" dt="2025-03-05T09:31:17.305" v="39" actId="478"/>
        <pc:sldMkLst>
          <pc:docMk/>
          <pc:sldMk cId="3053052057" sldId="518"/>
        </pc:sldMkLst>
        <pc:spChg chg="mod">
          <ac:chgData name="Csaba Dr. Kollár" userId="8ba43adc48f50beb" providerId="LiveId" clId="{4F586032-3063-4394-896A-B2AA145128B5}" dt="2025-03-05T09:31:16.544" v="38" actId="478"/>
          <ac:spMkLst>
            <pc:docMk/>
            <pc:sldMk cId="3053052057" sldId="518"/>
            <ac:spMk id="13" creationId="{FD101ADA-E708-5B2A-9D29-16AD05B567F9}"/>
          </ac:spMkLst>
        </pc:spChg>
        <pc:spChg chg="mod">
          <ac:chgData name="Csaba Dr. Kollár" userId="8ba43adc48f50beb" providerId="LiveId" clId="{4F586032-3063-4394-896A-B2AA145128B5}" dt="2025-03-05T09:31:16.544" v="38" actId="478"/>
          <ac:spMkLst>
            <pc:docMk/>
            <pc:sldMk cId="3053052057" sldId="518"/>
            <ac:spMk id="14" creationId="{47F099D0-333C-E5B9-AE96-3E78870E0EA4}"/>
          </ac:spMkLst>
        </pc:spChg>
        <pc:grpChg chg="del mod">
          <ac:chgData name="Csaba Dr. Kollár" userId="8ba43adc48f50beb" providerId="LiveId" clId="{4F586032-3063-4394-896A-B2AA145128B5}" dt="2025-03-05T09:31:17.305" v="39" actId="478"/>
          <ac:grpSpMkLst>
            <pc:docMk/>
            <pc:sldMk cId="3053052057" sldId="518"/>
            <ac:grpSpMk id="5" creationId="{7D351E29-19AE-51BB-1AF6-16CA1C483587}"/>
          </ac:grpSpMkLst>
        </pc:grpChg>
        <pc:grpChg chg="mod topLvl">
          <ac:chgData name="Csaba Dr. Kollár" userId="8ba43adc48f50beb" providerId="LiveId" clId="{4F586032-3063-4394-896A-B2AA145128B5}" dt="2025-03-05T09:31:17.305" v="39" actId="478"/>
          <ac:grpSpMkLst>
            <pc:docMk/>
            <pc:sldMk cId="3053052057" sldId="518"/>
            <ac:grpSpMk id="9" creationId="{45A92119-0E35-D80E-3B52-1AFBE60F4468}"/>
          </ac:grpSpMkLst>
        </pc:grpChg>
        <pc:grpChg chg="del mod">
          <ac:chgData name="Csaba Dr. Kollár" userId="8ba43adc48f50beb" providerId="LiveId" clId="{4F586032-3063-4394-896A-B2AA145128B5}" dt="2025-03-05T09:31:16.544" v="38" actId="478"/>
          <ac:grpSpMkLst>
            <pc:docMk/>
            <pc:sldMk cId="3053052057" sldId="518"/>
            <ac:grpSpMk id="10" creationId="{24FFA52E-676E-6F08-89DA-677841902535}"/>
          </ac:grpSpMkLst>
        </pc:grpChg>
        <pc:picChg chg="del">
          <ac:chgData name="Csaba Dr. Kollár" userId="8ba43adc48f50beb" providerId="LiveId" clId="{4F586032-3063-4394-896A-B2AA145128B5}" dt="2025-03-05T09:31:16.544" v="38" actId="478"/>
          <ac:picMkLst>
            <pc:docMk/>
            <pc:sldMk cId="3053052057" sldId="518"/>
            <ac:picMk id="11" creationId="{FF9B1DD2-3748-13AA-4930-32ED18761798}"/>
          </ac:picMkLst>
        </pc:picChg>
        <pc:picChg chg="del mod topLvl">
          <ac:chgData name="Csaba Dr. Kollár" userId="8ba43adc48f50beb" providerId="LiveId" clId="{4F586032-3063-4394-896A-B2AA145128B5}" dt="2025-03-05T09:31:17.305" v="39" actId="478"/>
          <ac:picMkLst>
            <pc:docMk/>
            <pc:sldMk cId="3053052057" sldId="518"/>
            <ac:picMk id="12" creationId="{9D4AC559-9DEE-0D99-39AF-F18AAF1E0F13}"/>
          </ac:picMkLst>
        </pc:picChg>
      </pc:sldChg>
      <pc:sldChg chg="delSp modSp mod">
        <pc:chgData name="Csaba Dr. Kollár" userId="8ba43adc48f50beb" providerId="LiveId" clId="{4F586032-3063-4394-896A-B2AA145128B5}" dt="2025-03-05T09:31:26.583" v="45" actId="478"/>
        <pc:sldMkLst>
          <pc:docMk/>
          <pc:sldMk cId="14594613" sldId="519"/>
        </pc:sldMkLst>
        <pc:spChg chg="mod">
          <ac:chgData name="Csaba Dr. Kollár" userId="8ba43adc48f50beb" providerId="LiveId" clId="{4F586032-3063-4394-896A-B2AA145128B5}" dt="2025-03-05T09:31:25.776" v="44" actId="478"/>
          <ac:spMkLst>
            <pc:docMk/>
            <pc:sldMk cId="14594613" sldId="519"/>
            <ac:spMk id="13" creationId="{C151F167-84A9-74F0-8EE4-C83145854B51}"/>
          </ac:spMkLst>
        </pc:spChg>
        <pc:spChg chg="mod">
          <ac:chgData name="Csaba Dr. Kollár" userId="8ba43adc48f50beb" providerId="LiveId" clId="{4F586032-3063-4394-896A-B2AA145128B5}" dt="2025-03-05T09:31:25.776" v="44" actId="478"/>
          <ac:spMkLst>
            <pc:docMk/>
            <pc:sldMk cId="14594613" sldId="519"/>
            <ac:spMk id="14" creationId="{FE0DC01B-AB9F-B3D3-226E-58F08582AB30}"/>
          </ac:spMkLst>
        </pc:spChg>
        <pc:grpChg chg="del mod">
          <ac:chgData name="Csaba Dr. Kollár" userId="8ba43adc48f50beb" providerId="LiveId" clId="{4F586032-3063-4394-896A-B2AA145128B5}" dt="2025-03-05T09:31:26.583" v="45" actId="478"/>
          <ac:grpSpMkLst>
            <pc:docMk/>
            <pc:sldMk cId="14594613" sldId="519"/>
            <ac:grpSpMk id="5" creationId="{98E80A2D-911C-0344-4519-F999C9516721}"/>
          </ac:grpSpMkLst>
        </pc:grpChg>
        <pc:grpChg chg="mod topLvl">
          <ac:chgData name="Csaba Dr. Kollár" userId="8ba43adc48f50beb" providerId="LiveId" clId="{4F586032-3063-4394-896A-B2AA145128B5}" dt="2025-03-05T09:31:26.583" v="45" actId="478"/>
          <ac:grpSpMkLst>
            <pc:docMk/>
            <pc:sldMk cId="14594613" sldId="519"/>
            <ac:grpSpMk id="9" creationId="{F669CC07-49BB-0FE8-0664-126EC0D8EA42}"/>
          </ac:grpSpMkLst>
        </pc:grpChg>
        <pc:grpChg chg="del mod">
          <ac:chgData name="Csaba Dr. Kollár" userId="8ba43adc48f50beb" providerId="LiveId" clId="{4F586032-3063-4394-896A-B2AA145128B5}" dt="2025-03-05T09:31:25.776" v="44" actId="478"/>
          <ac:grpSpMkLst>
            <pc:docMk/>
            <pc:sldMk cId="14594613" sldId="519"/>
            <ac:grpSpMk id="10" creationId="{009770B7-A7D8-D288-BA6F-59FBC3870CAC}"/>
          </ac:grpSpMkLst>
        </pc:grpChg>
        <pc:picChg chg="del">
          <ac:chgData name="Csaba Dr. Kollár" userId="8ba43adc48f50beb" providerId="LiveId" clId="{4F586032-3063-4394-896A-B2AA145128B5}" dt="2025-03-05T09:31:25.776" v="44" actId="478"/>
          <ac:picMkLst>
            <pc:docMk/>
            <pc:sldMk cId="14594613" sldId="519"/>
            <ac:picMk id="11" creationId="{8F2C10A5-87B1-0C9C-B85F-45AC934A1654}"/>
          </ac:picMkLst>
        </pc:picChg>
        <pc:picChg chg="del mod topLvl">
          <ac:chgData name="Csaba Dr. Kollár" userId="8ba43adc48f50beb" providerId="LiveId" clId="{4F586032-3063-4394-896A-B2AA145128B5}" dt="2025-03-05T09:31:26.583" v="45" actId="478"/>
          <ac:picMkLst>
            <pc:docMk/>
            <pc:sldMk cId="14594613" sldId="519"/>
            <ac:picMk id="12" creationId="{9079C92B-B759-A53A-37BA-59FEE2C4E863}"/>
          </ac:picMkLst>
        </pc:picChg>
      </pc:sldChg>
      <pc:sldChg chg="delSp modSp mod">
        <pc:chgData name="Csaba Dr. Kollár" userId="8ba43adc48f50beb" providerId="LiveId" clId="{4F586032-3063-4394-896A-B2AA145128B5}" dt="2025-03-05T09:31:34.343" v="49" actId="478"/>
        <pc:sldMkLst>
          <pc:docMk/>
          <pc:sldMk cId="4047841571" sldId="520"/>
        </pc:sldMkLst>
        <pc:spChg chg="mod">
          <ac:chgData name="Csaba Dr. Kollár" userId="8ba43adc48f50beb" providerId="LiveId" clId="{4F586032-3063-4394-896A-B2AA145128B5}" dt="2025-03-05T09:31:33.606" v="48" actId="478"/>
          <ac:spMkLst>
            <pc:docMk/>
            <pc:sldMk cId="4047841571" sldId="520"/>
            <ac:spMk id="13" creationId="{7EC0E749-0DCE-D06A-3C53-CEF029BB77B2}"/>
          </ac:spMkLst>
        </pc:spChg>
        <pc:spChg chg="mod">
          <ac:chgData name="Csaba Dr. Kollár" userId="8ba43adc48f50beb" providerId="LiveId" clId="{4F586032-3063-4394-896A-B2AA145128B5}" dt="2025-03-05T09:31:33.606" v="48" actId="478"/>
          <ac:spMkLst>
            <pc:docMk/>
            <pc:sldMk cId="4047841571" sldId="520"/>
            <ac:spMk id="14" creationId="{1D6C0861-3FA5-5928-50A4-58E0A5A70F33}"/>
          </ac:spMkLst>
        </pc:spChg>
        <pc:grpChg chg="del mod">
          <ac:chgData name="Csaba Dr. Kollár" userId="8ba43adc48f50beb" providerId="LiveId" clId="{4F586032-3063-4394-896A-B2AA145128B5}" dt="2025-03-05T09:31:34.343" v="49" actId="478"/>
          <ac:grpSpMkLst>
            <pc:docMk/>
            <pc:sldMk cId="4047841571" sldId="520"/>
            <ac:grpSpMk id="5" creationId="{D518DC3F-3C92-6BBF-023D-0C3AA117A76F}"/>
          </ac:grpSpMkLst>
        </pc:grpChg>
        <pc:grpChg chg="mod topLvl">
          <ac:chgData name="Csaba Dr. Kollár" userId="8ba43adc48f50beb" providerId="LiveId" clId="{4F586032-3063-4394-896A-B2AA145128B5}" dt="2025-03-05T09:31:34.343" v="49" actId="478"/>
          <ac:grpSpMkLst>
            <pc:docMk/>
            <pc:sldMk cId="4047841571" sldId="520"/>
            <ac:grpSpMk id="9" creationId="{F5DEAA05-2580-3168-D780-67AD7B9CC38B}"/>
          </ac:grpSpMkLst>
        </pc:grpChg>
        <pc:grpChg chg="del mod">
          <ac:chgData name="Csaba Dr. Kollár" userId="8ba43adc48f50beb" providerId="LiveId" clId="{4F586032-3063-4394-896A-B2AA145128B5}" dt="2025-03-05T09:31:33.606" v="48" actId="478"/>
          <ac:grpSpMkLst>
            <pc:docMk/>
            <pc:sldMk cId="4047841571" sldId="520"/>
            <ac:grpSpMk id="10" creationId="{65B29754-526D-F913-DCE3-D137D3AF2969}"/>
          </ac:grpSpMkLst>
        </pc:grpChg>
        <pc:picChg chg="del">
          <ac:chgData name="Csaba Dr. Kollár" userId="8ba43adc48f50beb" providerId="LiveId" clId="{4F586032-3063-4394-896A-B2AA145128B5}" dt="2025-03-05T09:31:33.606" v="48" actId="478"/>
          <ac:picMkLst>
            <pc:docMk/>
            <pc:sldMk cId="4047841571" sldId="520"/>
            <ac:picMk id="11" creationId="{0B3E7911-A733-813E-CFC1-B650103DA408}"/>
          </ac:picMkLst>
        </pc:picChg>
        <pc:picChg chg="del mod topLvl">
          <ac:chgData name="Csaba Dr. Kollár" userId="8ba43adc48f50beb" providerId="LiveId" clId="{4F586032-3063-4394-896A-B2AA145128B5}" dt="2025-03-05T09:31:34.343" v="49" actId="478"/>
          <ac:picMkLst>
            <pc:docMk/>
            <pc:sldMk cId="4047841571" sldId="520"/>
            <ac:picMk id="12" creationId="{1DA59195-2A45-1593-7AB0-33C891FEC0B9}"/>
          </ac:picMkLst>
        </pc:picChg>
      </pc:sldChg>
      <pc:sldChg chg="delSp modSp mod">
        <pc:chgData name="Csaba Dr. Kollár" userId="8ba43adc48f50beb" providerId="LiveId" clId="{4F586032-3063-4394-896A-B2AA145128B5}" dt="2025-03-05T09:31:41.903" v="53" actId="478"/>
        <pc:sldMkLst>
          <pc:docMk/>
          <pc:sldMk cId="1076380315" sldId="522"/>
        </pc:sldMkLst>
        <pc:spChg chg="mod">
          <ac:chgData name="Csaba Dr. Kollár" userId="8ba43adc48f50beb" providerId="LiveId" clId="{4F586032-3063-4394-896A-B2AA145128B5}" dt="2025-03-05T09:31:41.046" v="52" actId="478"/>
          <ac:spMkLst>
            <pc:docMk/>
            <pc:sldMk cId="1076380315" sldId="522"/>
            <ac:spMk id="13" creationId="{8A53FEEE-3A6E-8213-7259-AE5057808CF4}"/>
          </ac:spMkLst>
        </pc:spChg>
        <pc:spChg chg="mod">
          <ac:chgData name="Csaba Dr. Kollár" userId="8ba43adc48f50beb" providerId="LiveId" clId="{4F586032-3063-4394-896A-B2AA145128B5}" dt="2025-03-05T09:31:41.046" v="52" actId="478"/>
          <ac:spMkLst>
            <pc:docMk/>
            <pc:sldMk cId="1076380315" sldId="522"/>
            <ac:spMk id="14" creationId="{C07633AC-E482-03B3-7E9C-242990F6A291}"/>
          </ac:spMkLst>
        </pc:spChg>
        <pc:grpChg chg="del mod">
          <ac:chgData name="Csaba Dr. Kollár" userId="8ba43adc48f50beb" providerId="LiveId" clId="{4F586032-3063-4394-896A-B2AA145128B5}" dt="2025-03-05T09:31:41.903" v="53" actId="478"/>
          <ac:grpSpMkLst>
            <pc:docMk/>
            <pc:sldMk cId="1076380315" sldId="522"/>
            <ac:grpSpMk id="5" creationId="{54E24B5E-71DD-6DA4-2FA0-C7C61FA18BF1}"/>
          </ac:grpSpMkLst>
        </pc:grpChg>
        <pc:grpChg chg="mod topLvl">
          <ac:chgData name="Csaba Dr. Kollár" userId="8ba43adc48f50beb" providerId="LiveId" clId="{4F586032-3063-4394-896A-B2AA145128B5}" dt="2025-03-05T09:31:41.903" v="53" actId="478"/>
          <ac:grpSpMkLst>
            <pc:docMk/>
            <pc:sldMk cId="1076380315" sldId="522"/>
            <ac:grpSpMk id="9" creationId="{31110302-CD18-93AB-115C-4E6D664F60E8}"/>
          </ac:grpSpMkLst>
        </pc:grpChg>
        <pc:grpChg chg="del mod">
          <ac:chgData name="Csaba Dr. Kollár" userId="8ba43adc48f50beb" providerId="LiveId" clId="{4F586032-3063-4394-896A-B2AA145128B5}" dt="2025-03-05T09:31:41.046" v="52" actId="478"/>
          <ac:grpSpMkLst>
            <pc:docMk/>
            <pc:sldMk cId="1076380315" sldId="522"/>
            <ac:grpSpMk id="10" creationId="{B0ED7637-6A10-3EE0-FB40-31C5B4DC466C}"/>
          </ac:grpSpMkLst>
        </pc:grpChg>
        <pc:picChg chg="del">
          <ac:chgData name="Csaba Dr. Kollár" userId="8ba43adc48f50beb" providerId="LiveId" clId="{4F586032-3063-4394-896A-B2AA145128B5}" dt="2025-03-05T09:31:41.046" v="52" actId="478"/>
          <ac:picMkLst>
            <pc:docMk/>
            <pc:sldMk cId="1076380315" sldId="522"/>
            <ac:picMk id="11" creationId="{345DB089-EB0B-0F2D-B279-E7AE5123AB97}"/>
          </ac:picMkLst>
        </pc:picChg>
        <pc:picChg chg="del mod topLvl">
          <ac:chgData name="Csaba Dr. Kollár" userId="8ba43adc48f50beb" providerId="LiveId" clId="{4F586032-3063-4394-896A-B2AA145128B5}" dt="2025-03-05T09:31:41.903" v="53" actId="478"/>
          <ac:picMkLst>
            <pc:docMk/>
            <pc:sldMk cId="1076380315" sldId="522"/>
            <ac:picMk id="12" creationId="{1CF9AE9A-15D4-855C-8E06-5BF80C7796E9}"/>
          </ac:picMkLst>
        </pc:picChg>
      </pc:sldChg>
      <pc:sldChg chg="delSp modSp mod">
        <pc:chgData name="Csaba Dr. Kollár" userId="8ba43adc48f50beb" providerId="LiveId" clId="{4F586032-3063-4394-896A-B2AA145128B5}" dt="2025-03-05T09:31:45.374" v="55" actId="478"/>
        <pc:sldMkLst>
          <pc:docMk/>
          <pc:sldMk cId="2069252866" sldId="523"/>
        </pc:sldMkLst>
        <pc:spChg chg="mod">
          <ac:chgData name="Csaba Dr. Kollár" userId="8ba43adc48f50beb" providerId="LiveId" clId="{4F586032-3063-4394-896A-B2AA145128B5}" dt="2025-03-05T09:31:44.453" v="54" actId="478"/>
          <ac:spMkLst>
            <pc:docMk/>
            <pc:sldMk cId="2069252866" sldId="523"/>
            <ac:spMk id="13" creationId="{964EA015-BE34-2205-268D-2737C71783B4}"/>
          </ac:spMkLst>
        </pc:spChg>
        <pc:spChg chg="mod">
          <ac:chgData name="Csaba Dr. Kollár" userId="8ba43adc48f50beb" providerId="LiveId" clId="{4F586032-3063-4394-896A-B2AA145128B5}" dt="2025-03-05T09:31:44.453" v="54" actId="478"/>
          <ac:spMkLst>
            <pc:docMk/>
            <pc:sldMk cId="2069252866" sldId="523"/>
            <ac:spMk id="14" creationId="{60B98AB2-14D7-5F14-921A-656AAC085895}"/>
          </ac:spMkLst>
        </pc:spChg>
        <pc:grpChg chg="del mod">
          <ac:chgData name="Csaba Dr. Kollár" userId="8ba43adc48f50beb" providerId="LiveId" clId="{4F586032-3063-4394-896A-B2AA145128B5}" dt="2025-03-05T09:31:45.374" v="55" actId="478"/>
          <ac:grpSpMkLst>
            <pc:docMk/>
            <pc:sldMk cId="2069252866" sldId="523"/>
            <ac:grpSpMk id="5" creationId="{E5BB43DF-7B9D-2A7E-17B8-6DFB11D98DC9}"/>
          </ac:grpSpMkLst>
        </pc:grpChg>
        <pc:grpChg chg="mod topLvl">
          <ac:chgData name="Csaba Dr. Kollár" userId="8ba43adc48f50beb" providerId="LiveId" clId="{4F586032-3063-4394-896A-B2AA145128B5}" dt="2025-03-05T09:31:45.374" v="55" actId="478"/>
          <ac:grpSpMkLst>
            <pc:docMk/>
            <pc:sldMk cId="2069252866" sldId="523"/>
            <ac:grpSpMk id="9" creationId="{FAE432EF-CCEA-1BF1-297D-B8335B04440F}"/>
          </ac:grpSpMkLst>
        </pc:grpChg>
        <pc:grpChg chg="del mod">
          <ac:chgData name="Csaba Dr. Kollár" userId="8ba43adc48f50beb" providerId="LiveId" clId="{4F586032-3063-4394-896A-B2AA145128B5}" dt="2025-03-05T09:31:44.453" v="54" actId="478"/>
          <ac:grpSpMkLst>
            <pc:docMk/>
            <pc:sldMk cId="2069252866" sldId="523"/>
            <ac:grpSpMk id="10" creationId="{B2FDCD79-F473-9474-C5AF-1FBB23F5F4B6}"/>
          </ac:grpSpMkLst>
        </pc:grpChg>
        <pc:picChg chg="del">
          <ac:chgData name="Csaba Dr. Kollár" userId="8ba43adc48f50beb" providerId="LiveId" clId="{4F586032-3063-4394-896A-B2AA145128B5}" dt="2025-03-05T09:31:44.453" v="54" actId="478"/>
          <ac:picMkLst>
            <pc:docMk/>
            <pc:sldMk cId="2069252866" sldId="523"/>
            <ac:picMk id="11" creationId="{A46CBC1F-37FF-A7E9-F151-BEB7C468AA05}"/>
          </ac:picMkLst>
        </pc:picChg>
        <pc:picChg chg="del mod topLvl">
          <ac:chgData name="Csaba Dr. Kollár" userId="8ba43adc48f50beb" providerId="LiveId" clId="{4F586032-3063-4394-896A-B2AA145128B5}" dt="2025-03-05T09:31:45.374" v="55" actId="478"/>
          <ac:picMkLst>
            <pc:docMk/>
            <pc:sldMk cId="2069252866" sldId="523"/>
            <ac:picMk id="12" creationId="{851D9B07-E625-DDD5-F992-8312E08E19F9}"/>
          </ac:picMkLst>
        </pc:picChg>
      </pc:sldChg>
      <pc:sldChg chg="delSp modSp mod">
        <pc:chgData name="Csaba Dr. Kollár" userId="8ba43adc48f50beb" providerId="LiveId" clId="{4F586032-3063-4394-896A-B2AA145128B5}" dt="2025-03-05T09:30:37.183" v="21" actId="478"/>
        <pc:sldMkLst>
          <pc:docMk/>
          <pc:sldMk cId="752204457" sldId="528"/>
        </pc:sldMkLst>
        <pc:spChg chg="mod">
          <ac:chgData name="Csaba Dr. Kollár" userId="8ba43adc48f50beb" providerId="LiveId" clId="{4F586032-3063-4394-896A-B2AA145128B5}" dt="2025-03-05T09:30:36.247" v="20" actId="478"/>
          <ac:spMkLst>
            <pc:docMk/>
            <pc:sldMk cId="752204457" sldId="528"/>
            <ac:spMk id="12" creationId="{D88FC105-9022-10ED-2213-ECCC7DCF18D2}"/>
          </ac:spMkLst>
        </pc:spChg>
        <pc:spChg chg="mod">
          <ac:chgData name="Csaba Dr. Kollár" userId="8ba43adc48f50beb" providerId="LiveId" clId="{4F586032-3063-4394-896A-B2AA145128B5}" dt="2025-03-05T09:30:36.247" v="20" actId="478"/>
          <ac:spMkLst>
            <pc:docMk/>
            <pc:sldMk cId="752204457" sldId="528"/>
            <ac:spMk id="13" creationId="{BA285231-43E6-70EB-076F-8BE3FC1D92E8}"/>
          </ac:spMkLst>
        </pc:spChg>
        <pc:grpChg chg="del mod">
          <ac:chgData name="Csaba Dr. Kollár" userId="8ba43adc48f50beb" providerId="LiveId" clId="{4F586032-3063-4394-896A-B2AA145128B5}" dt="2025-03-05T09:30:37.183" v="21" actId="478"/>
          <ac:grpSpMkLst>
            <pc:docMk/>
            <pc:sldMk cId="752204457" sldId="528"/>
            <ac:grpSpMk id="2" creationId="{FB244B4F-9170-08C9-09CF-EA3AC4331125}"/>
          </ac:grpSpMkLst>
        </pc:grpChg>
        <pc:grpChg chg="mod topLvl">
          <ac:chgData name="Csaba Dr. Kollár" userId="8ba43adc48f50beb" providerId="LiveId" clId="{4F586032-3063-4394-896A-B2AA145128B5}" dt="2025-03-05T09:30:37.183" v="21" actId="478"/>
          <ac:grpSpMkLst>
            <pc:docMk/>
            <pc:sldMk cId="752204457" sldId="528"/>
            <ac:grpSpMk id="7" creationId="{820E9CD3-A866-D6DF-2A89-E118C9033E24}"/>
          </ac:grpSpMkLst>
        </pc:grpChg>
        <pc:grpChg chg="del mod">
          <ac:chgData name="Csaba Dr. Kollár" userId="8ba43adc48f50beb" providerId="LiveId" clId="{4F586032-3063-4394-896A-B2AA145128B5}" dt="2025-03-05T09:30:36.247" v="20" actId="478"/>
          <ac:grpSpMkLst>
            <pc:docMk/>
            <pc:sldMk cId="752204457" sldId="528"/>
            <ac:grpSpMk id="8" creationId="{CC70C349-BB03-9E64-3E16-7306B215A758}"/>
          </ac:grpSpMkLst>
        </pc:grpChg>
        <pc:picChg chg="del">
          <ac:chgData name="Csaba Dr. Kollár" userId="8ba43adc48f50beb" providerId="LiveId" clId="{4F586032-3063-4394-896A-B2AA145128B5}" dt="2025-03-05T09:30:36.247" v="20" actId="478"/>
          <ac:picMkLst>
            <pc:docMk/>
            <pc:sldMk cId="752204457" sldId="528"/>
            <ac:picMk id="9" creationId="{E6A92995-7CF4-2E10-A7FF-C44259F90442}"/>
          </ac:picMkLst>
        </pc:picChg>
        <pc:picChg chg="del mod topLvl">
          <ac:chgData name="Csaba Dr. Kollár" userId="8ba43adc48f50beb" providerId="LiveId" clId="{4F586032-3063-4394-896A-B2AA145128B5}" dt="2025-03-05T09:30:37.183" v="21" actId="478"/>
          <ac:picMkLst>
            <pc:docMk/>
            <pc:sldMk cId="752204457" sldId="528"/>
            <ac:picMk id="10" creationId="{A34C44A1-8345-F9DE-E519-42AFE48991A3}"/>
          </ac:picMkLst>
        </pc:picChg>
      </pc:sldChg>
      <pc:sldChg chg="delSp modSp mod">
        <pc:chgData name="Csaba Dr. Kollár" userId="8ba43adc48f50beb" providerId="LiveId" clId="{4F586032-3063-4394-896A-B2AA145128B5}" dt="2025-03-05T09:31:20.351" v="41" actId="478"/>
        <pc:sldMkLst>
          <pc:docMk/>
          <pc:sldMk cId="4051469074" sldId="532"/>
        </pc:sldMkLst>
        <pc:spChg chg="mod">
          <ac:chgData name="Csaba Dr. Kollár" userId="8ba43adc48f50beb" providerId="LiveId" clId="{4F586032-3063-4394-896A-B2AA145128B5}" dt="2025-03-05T09:31:19.663" v="40" actId="478"/>
          <ac:spMkLst>
            <pc:docMk/>
            <pc:sldMk cId="4051469074" sldId="532"/>
            <ac:spMk id="13" creationId="{FD101ADA-E708-5B2A-9D29-16AD05B567F9}"/>
          </ac:spMkLst>
        </pc:spChg>
        <pc:spChg chg="mod">
          <ac:chgData name="Csaba Dr. Kollár" userId="8ba43adc48f50beb" providerId="LiveId" clId="{4F586032-3063-4394-896A-B2AA145128B5}" dt="2025-03-05T09:31:19.663" v="40" actId="478"/>
          <ac:spMkLst>
            <pc:docMk/>
            <pc:sldMk cId="4051469074" sldId="532"/>
            <ac:spMk id="14" creationId="{47F099D0-333C-E5B9-AE96-3E78870E0EA4}"/>
          </ac:spMkLst>
        </pc:spChg>
        <pc:grpChg chg="del mod">
          <ac:chgData name="Csaba Dr. Kollár" userId="8ba43adc48f50beb" providerId="LiveId" clId="{4F586032-3063-4394-896A-B2AA145128B5}" dt="2025-03-05T09:31:20.351" v="41" actId="478"/>
          <ac:grpSpMkLst>
            <pc:docMk/>
            <pc:sldMk cId="4051469074" sldId="532"/>
            <ac:grpSpMk id="5" creationId="{7D351E29-19AE-51BB-1AF6-16CA1C483587}"/>
          </ac:grpSpMkLst>
        </pc:grpChg>
        <pc:grpChg chg="mod topLvl">
          <ac:chgData name="Csaba Dr. Kollár" userId="8ba43adc48f50beb" providerId="LiveId" clId="{4F586032-3063-4394-896A-B2AA145128B5}" dt="2025-03-05T09:31:20.351" v="41" actId="478"/>
          <ac:grpSpMkLst>
            <pc:docMk/>
            <pc:sldMk cId="4051469074" sldId="532"/>
            <ac:grpSpMk id="9" creationId="{45A92119-0E35-D80E-3B52-1AFBE60F4468}"/>
          </ac:grpSpMkLst>
        </pc:grpChg>
        <pc:grpChg chg="del mod">
          <ac:chgData name="Csaba Dr. Kollár" userId="8ba43adc48f50beb" providerId="LiveId" clId="{4F586032-3063-4394-896A-B2AA145128B5}" dt="2025-03-05T09:31:19.663" v="40" actId="478"/>
          <ac:grpSpMkLst>
            <pc:docMk/>
            <pc:sldMk cId="4051469074" sldId="532"/>
            <ac:grpSpMk id="10" creationId="{24FFA52E-676E-6F08-89DA-677841902535}"/>
          </ac:grpSpMkLst>
        </pc:grpChg>
        <pc:picChg chg="del">
          <ac:chgData name="Csaba Dr. Kollár" userId="8ba43adc48f50beb" providerId="LiveId" clId="{4F586032-3063-4394-896A-B2AA145128B5}" dt="2025-03-05T09:31:19.663" v="40" actId="478"/>
          <ac:picMkLst>
            <pc:docMk/>
            <pc:sldMk cId="4051469074" sldId="532"/>
            <ac:picMk id="11" creationId="{FF9B1DD2-3748-13AA-4930-32ED18761798}"/>
          </ac:picMkLst>
        </pc:picChg>
        <pc:picChg chg="del mod topLvl">
          <ac:chgData name="Csaba Dr. Kollár" userId="8ba43adc48f50beb" providerId="LiveId" clId="{4F586032-3063-4394-896A-B2AA145128B5}" dt="2025-03-05T09:31:20.351" v="41" actId="478"/>
          <ac:picMkLst>
            <pc:docMk/>
            <pc:sldMk cId="4051469074" sldId="532"/>
            <ac:picMk id="12" creationId="{9D4AC559-9DEE-0D99-39AF-F18AAF1E0F13}"/>
          </ac:picMkLst>
        </pc:picChg>
      </pc:sldChg>
      <pc:sldChg chg="delSp modSp mod">
        <pc:chgData name="Csaba Dr. Kollár" userId="8ba43adc48f50beb" providerId="LiveId" clId="{4F586032-3063-4394-896A-B2AA145128B5}" dt="2025-03-05T09:31:23.325" v="43" actId="478"/>
        <pc:sldMkLst>
          <pc:docMk/>
          <pc:sldMk cId="873212598" sldId="533"/>
        </pc:sldMkLst>
        <pc:spChg chg="mod">
          <ac:chgData name="Csaba Dr. Kollár" userId="8ba43adc48f50beb" providerId="LiveId" clId="{4F586032-3063-4394-896A-B2AA145128B5}" dt="2025-03-05T09:31:22.552" v="42" actId="478"/>
          <ac:spMkLst>
            <pc:docMk/>
            <pc:sldMk cId="873212598" sldId="533"/>
            <ac:spMk id="13" creationId="{FD101ADA-E708-5B2A-9D29-16AD05B567F9}"/>
          </ac:spMkLst>
        </pc:spChg>
        <pc:spChg chg="mod">
          <ac:chgData name="Csaba Dr. Kollár" userId="8ba43adc48f50beb" providerId="LiveId" clId="{4F586032-3063-4394-896A-B2AA145128B5}" dt="2025-03-05T09:31:22.552" v="42" actId="478"/>
          <ac:spMkLst>
            <pc:docMk/>
            <pc:sldMk cId="873212598" sldId="533"/>
            <ac:spMk id="14" creationId="{47F099D0-333C-E5B9-AE96-3E78870E0EA4}"/>
          </ac:spMkLst>
        </pc:spChg>
        <pc:grpChg chg="del mod">
          <ac:chgData name="Csaba Dr. Kollár" userId="8ba43adc48f50beb" providerId="LiveId" clId="{4F586032-3063-4394-896A-B2AA145128B5}" dt="2025-03-05T09:31:23.325" v="43" actId="478"/>
          <ac:grpSpMkLst>
            <pc:docMk/>
            <pc:sldMk cId="873212598" sldId="533"/>
            <ac:grpSpMk id="5" creationId="{7D351E29-19AE-51BB-1AF6-16CA1C483587}"/>
          </ac:grpSpMkLst>
        </pc:grpChg>
        <pc:grpChg chg="mod topLvl">
          <ac:chgData name="Csaba Dr. Kollár" userId="8ba43adc48f50beb" providerId="LiveId" clId="{4F586032-3063-4394-896A-B2AA145128B5}" dt="2025-03-05T09:31:23.325" v="43" actId="478"/>
          <ac:grpSpMkLst>
            <pc:docMk/>
            <pc:sldMk cId="873212598" sldId="533"/>
            <ac:grpSpMk id="9" creationId="{45A92119-0E35-D80E-3B52-1AFBE60F4468}"/>
          </ac:grpSpMkLst>
        </pc:grpChg>
        <pc:grpChg chg="del mod">
          <ac:chgData name="Csaba Dr. Kollár" userId="8ba43adc48f50beb" providerId="LiveId" clId="{4F586032-3063-4394-896A-B2AA145128B5}" dt="2025-03-05T09:31:22.552" v="42" actId="478"/>
          <ac:grpSpMkLst>
            <pc:docMk/>
            <pc:sldMk cId="873212598" sldId="533"/>
            <ac:grpSpMk id="10" creationId="{24FFA52E-676E-6F08-89DA-677841902535}"/>
          </ac:grpSpMkLst>
        </pc:grpChg>
        <pc:picChg chg="del">
          <ac:chgData name="Csaba Dr. Kollár" userId="8ba43adc48f50beb" providerId="LiveId" clId="{4F586032-3063-4394-896A-B2AA145128B5}" dt="2025-03-05T09:31:22.552" v="42" actId="478"/>
          <ac:picMkLst>
            <pc:docMk/>
            <pc:sldMk cId="873212598" sldId="533"/>
            <ac:picMk id="11" creationId="{FF9B1DD2-3748-13AA-4930-32ED18761798}"/>
          </ac:picMkLst>
        </pc:picChg>
        <pc:picChg chg="del mod topLvl">
          <ac:chgData name="Csaba Dr. Kollár" userId="8ba43adc48f50beb" providerId="LiveId" clId="{4F586032-3063-4394-896A-B2AA145128B5}" dt="2025-03-05T09:31:23.325" v="43" actId="478"/>
          <ac:picMkLst>
            <pc:docMk/>
            <pc:sldMk cId="873212598" sldId="533"/>
            <ac:picMk id="12" creationId="{9D4AC559-9DEE-0D99-39AF-F18AAF1E0F13}"/>
          </ac:picMkLst>
        </pc:picChg>
      </pc:sldChg>
      <pc:sldChg chg="delSp modSp mod">
        <pc:chgData name="Csaba Dr. Kollár" userId="8ba43adc48f50beb" providerId="LiveId" clId="{4F586032-3063-4394-896A-B2AA145128B5}" dt="2025-03-05T09:31:30.704" v="47" actId="478"/>
        <pc:sldMkLst>
          <pc:docMk/>
          <pc:sldMk cId="305456218" sldId="534"/>
        </pc:sldMkLst>
        <pc:spChg chg="mod">
          <ac:chgData name="Csaba Dr. Kollár" userId="8ba43adc48f50beb" providerId="LiveId" clId="{4F586032-3063-4394-896A-B2AA145128B5}" dt="2025-03-05T09:31:29.718" v="46" actId="478"/>
          <ac:spMkLst>
            <pc:docMk/>
            <pc:sldMk cId="305456218" sldId="534"/>
            <ac:spMk id="13" creationId="{FD101ADA-E708-5B2A-9D29-16AD05B567F9}"/>
          </ac:spMkLst>
        </pc:spChg>
        <pc:spChg chg="mod">
          <ac:chgData name="Csaba Dr. Kollár" userId="8ba43adc48f50beb" providerId="LiveId" clId="{4F586032-3063-4394-896A-B2AA145128B5}" dt="2025-03-05T09:31:29.718" v="46" actId="478"/>
          <ac:spMkLst>
            <pc:docMk/>
            <pc:sldMk cId="305456218" sldId="534"/>
            <ac:spMk id="14" creationId="{47F099D0-333C-E5B9-AE96-3E78870E0EA4}"/>
          </ac:spMkLst>
        </pc:spChg>
        <pc:grpChg chg="del mod">
          <ac:chgData name="Csaba Dr. Kollár" userId="8ba43adc48f50beb" providerId="LiveId" clId="{4F586032-3063-4394-896A-B2AA145128B5}" dt="2025-03-05T09:31:30.704" v="47" actId="478"/>
          <ac:grpSpMkLst>
            <pc:docMk/>
            <pc:sldMk cId="305456218" sldId="534"/>
            <ac:grpSpMk id="5" creationId="{7D351E29-19AE-51BB-1AF6-16CA1C483587}"/>
          </ac:grpSpMkLst>
        </pc:grpChg>
        <pc:grpChg chg="mod topLvl">
          <ac:chgData name="Csaba Dr. Kollár" userId="8ba43adc48f50beb" providerId="LiveId" clId="{4F586032-3063-4394-896A-B2AA145128B5}" dt="2025-03-05T09:31:30.704" v="47" actId="478"/>
          <ac:grpSpMkLst>
            <pc:docMk/>
            <pc:sldMk cId="305456218" sldId="534"/>
            <ac:grpSpMk id="9" creationId="{45A92119-0E35-D80E-3B52-1AFBE60F4468}"/>
          </ac:grpSpMkLst>
        </pc:grpChg>
        <pc:grpChg chg="del mod">
          <ac:chgData name="Csaba Dr. Kollár" userId="8ba43adc48f50beb" providerId="LiveId" clId="{4F586032-3063-4394-896A-B2AA145128B5}" dt="2025-03-05T09:31:29.718" v="46" actId="478"/>
          <ac:grpSpMkLst>
            <pc:docMk/>
            <pc:sldMk cId="305456218" sldId="534"/>
            <ac:grpSpMk id="10" creationId="{24FFA52E-676E-6F08-89DA-677841902535}"/>
          </ac:grpSpMkLst>
        </pc:grpChg>
        <pc:picChg chg="del">
          <ac:chgData name="Csaba Dr. Kollár" userId="8ba43adc48f50beb" providerId="LiveId" clId="{4F586032-3063-4394-896A-B2AA145128B5}" dt="2025-03-05T09:31:29.718" v="46" actId="478"/>
          <ac:picMkLst>
            <pc:docMk/>
            <pc:sldMk cId="305456218" sldId="534"/>
            <ac:picMk id="11" creationId="{FF9B1DD2-3748-13AA-4930-32ED18761798}"/>
          </ac:picMkLst>
        </pc:picChg>
        <pc:picChg chg="del mod topLvl">
          <ac:chgData name="Csaba Dr. Kollár" userId="8ba43adc48f50beb" providerId="LiveId" clId="{4F586032-3063-4394-896A-B2AA145128B5}" dt="2025-03-05T09:31:30.704" v="47" actId="478"/>
          <ac:picMkLst>
            <pc:docMk/>
            <pc:sldMk cId="305456218" sldId="534"/>
            <ac:picMk id="12" creationId="{9D4AC559-9DEE-0D99-39AF-F18AAF1E0F13}"/>
          </ac:picMkLst>
        </pc:picChg>
      </pc:sldChg>
      <pc:sldChg chg="delSp modSp mod">
        <pc:chgData name="Csaba Dr. Kollár" userId="8ba43adc48f50beb" providerId="LiveId" clId="{4F586032-3063-4394-896A-B2AA145128B5}" dt="2025-03-05T09:46:38.364" v="223" actId="20577"/>
        <pc:sldMkLst>
          <pc:docMk/>
          <pc:sldMk cId="1618463208" sldId="536"/>
        </pc:sldMkLst>
        <pc:spChg chg="mod">
          <ac:chgData name="Csaba Dr. Kollár" userId="8ba43adc48f50beb" providerId="LiveId" clId="{4F586032-3063-4394-896A-B2AA145128B5}" dt="2025-03-05T09:46:38.364" v="223" actId="20577"/>
          <ac:spMkLst>
            <pc:docMk/>
            <pc:sldMk cId="1618463208" sldId="536"/>
            <ac:spMk id="4" creationId="{3AADD1CA-A5A1-34FD-C8E3-E5A5C27A4D6C}"/>
          </ac:spMkLst>
        </pc:spChg>
        <pc:spChg chg="mod">
          <ac:chgData name="Csaba Dr. Kollár" userId="8ba43adc48f50beb" providerId="LiveId" clId="{4F586032-3063-4394-896A-B2AA145128B5}" dt="2025-03-05T09:31:57.142" v="60" actId="478"/>
          <ac:spMkLst>
            <pc:docMk/>
            <pc:sldMk cId="1618463208" sldId="536"/>
            <ac:spMk id="12" creationId="{6C302DD1-437E-F57C-0826-8563F0F9B6E4}"/>
          </ac:spMkLst>
        </pc:spChg>
        <pc:spChg chg="mod">
          <ac:chgData name="Csaba Dr. Kollár" userId="8ba43adc48f50beb" providerId="LiveId" clId="{4F586032-3063-4394-896A-B2AA145128B5}" dt="2025-03-05T09:31:57.142" v="60" actId="478"/>
          <ac:spMkLst>
            <pc:docMk/>
            <pc:sldMk cId="1618463208" sldId="536"/>
            <ac:spMk id="13" creationId="{EC15C5F8-E5B1-60D8-0F2D-DE36548CCFD8}"/>
          </ac:spMkLst>
        </pc:spChg>
        <pc:grpChg chg="del mod">
          <ac:chgData name="Csaba Dr. Kollár" userId="8ba43adc48f50beb" providerId="LiveId" clId="{4F586032-3063-4394-896A-B2AA145128B5}" dt="2025-03-05T09:31:57.789" v="61" actId="478"/>
          <ac:grpSpMkLst>
            <pc:docMk/>
            <pc:sldMk cId="1618463208" sldId="536"/>
            <ac:grpSpMk id="2" creationId="{E74B46CD-B0CB-9460-CB9E-0D9C910F0A89}"/>
          </ac:grpSpMkLst>
        </pc:grpChg>
        <pc:grpChg chg="mod topLvl">
          <ac:chgData name="Csaba Dr. Kollár" userId="8ba43adc48f50beb" providerId="LiveId" clId="{4F586032-3063-4394-896A-B2AA145128B5}" dt="2025-03-05T09:31:57.789" v="61" actId="478"/>
          <ac:grpSpMkLst>
            <pc:docMk/>
            <pc:sldMk cId="1618463208" sldId="536"/>
            <ac:grpSpMk id="7" creationId="{D729BB69-4423-FE4C-803F-91CD5E4075F7}"/>
          </ac:grpSpMkLst>
        </pc:grpChg>
        <pc:grpChg chg="del mod">
          <ac:chgData name="Csaba Dr. Kollár" userId="8ba43adc48f50beb" providerId="LiveId" clId="{4F586032-3063-4394-896A-B2AA145128B5}" dt="2025-03-05T09:31:57.142" v="60" actId="478"/>
          <ac:grpSpMkLst>
            <pc:docMk/>
            <pc:sldMk cId="1618463208" sldId="536"/>
            <ac:grpSpMk id="8" creationId="{6F2DEB1B-13BB-947E-CDF7-817D11BEB590}"/>
          </ac:grpSpMkLst>
        </pc:grpChg>
        <pc:picChg chg="del">
          <ac:chgData name="Csaba Dr. Kollár" userId="8ba43adc48f50beb" providerId="LiveId" clId="{4F586032-3063-4394-896A-B2AA145128B5}" dt="2025-03-05T09:31:57.142" v="60" actId="478"/>
          <ac:picMkLst>
            <pc:docMk/>
            <pc:sldMk cId="1618463208" sldId="536"/>
            <ac:picMk id="9" creationId="{BA01F2D2-EF20-09ED-7064-68252B54C3CA}"/>
          </ac:picMkLst>
        </pc:picChg>
        <pc:picChg chg="del mod topLvl">
          <ac:chgData name="Csaba Dr. Kollár" userId="8ba43adc48f50beb" providerId="LiveId" clId="{4F586032-3063-4394-896A-B2AA145128B5}" dt="2025-03-05T09:31:57.789" v="61" actId="478"/>
          <ac:picMkLst>
            <pc:docMk/>
            <pc:sldMk cId="1618463208" sldId="536"/>
            <ac:picMk id="10" creationId="{8F2C857B-F38D-8084-BCC4-738468230AF1}"/>
          </ac:picMkLst>
        </pc:picChg>
      </pc:sldChg>
      <pc:sldChg chg="delSp modSp mod">
        <pc:chgData name="Csaba Dr. Kollár" userId="8ba43adc48f50beb" providerId="LiveId" clId="{4F586032-3063-4394-896A-B2AA145128B5}" dt="2025-03-05T09:46:46.997" v="227" actId="20577"/>
        <pc:sldMkLst>
          <pc:docMk/>
          <pc:sldMk cId="2474661941" sldId="537"/>
        </pc:sldMkLst>
        <pc:spChg chg="mod">
          <ac:chgData name="Csaba Dr. Kollár" userId="8ba43adc48f50beb" providerId="LiveId" clId="{4F586032-3063-4394-896A-B2AA145128B5}" dt="2025-03-05T09:46:46.997" v="227" actId="20577"/>
          <ac:spMkLst>
            <pc:docMk/>
            <pc:sldMk cId="2474661941" sldId="537"/>
            <ac:spMk id="4" creationId="{3AADD1CA-A5A1-34FD-C8E3-E5A5C27A4D6C}"/>
          </ac:spMkLst>
        </pc:spChg>
        <pc:spChg chg="mod">
          <ac:chgData name="Csaba Dr. Kollár" userId="8ba43adc48f50beb" providerId="LiveId" clId="{4F586032-3063-4394-896A-B2AA145128B5}" dt="2025-03-05T09:32:00.230" v="62" actId="478"/>
          <ac:spMkLst>
            <pc:docMk/>
            <pc:sldMk cId="2474661941" sldId="537"/>
            <ac:spMk id="12" creationId="{6C302DD1-437E-F57C-0826-8563F0F9B6E4}"/>
          </ac:spMkLst>
        </pc:spChg>
        <pc:spChg chg="mod">
          <ac:chgData name="Csaba Dr. Kollár" userId="8ba43adc48f50beb" providerId="LiveId" clId="{4F586032-3063-4394-896A-B2AA145128B5}" dt="2025-03-05T09:32:00.230" v="62" actId="478"/>
          <ac:spMkLst>
            <pc:docMk/>
            <pc:sldMk cId="2474661941" sldId="537"/>
            <ac:spMk id="13" creationId="{EC15C5F8-E5B1-60D8-0F2D-DE36548CCFD8}"/>
          </ac:spMkLst>
        </pc:spChg>
        <pc:grpChg chg="del mod">
          <ac:chgData name="Csaba Dr. Kollár" userId="8ba43adc48f50beb" providerId="LiveId" clId="{4F586032-3063-4394-896A-B2AA145128B5}" dt="2025-03-05T09:32:01.033" v="63" actId="478"/>
          <ac:grpSpMkLst>
            <pc:docMk/>
            <pc:sldMk cId="2474661941" sldId="537"/>
            <ac:grpSpMk id="2" creationId="{E74B46CD-B0CB-9460-CB9E-0D9C910F0A89}"/>
          </ac:grpSpMkLst>
        </pc:grpChg>
        <pc:grpChg chg="mod topLvl">
          <ac:chgData name="Csaba Dr. Kollár" userId="8ba43adc48f50beb" providerId="LiveId" clId="{4F586032-3063-4394-896A-B2AA145128B5}" dt="2025-03-05T09:32:01.033" v="63" actId="478"/>
          <ac:grpSpMkLst>
            <pc:docMk/>
            <pc:sldMk cId="2474661941" sldId="537"/>
            <ac:grpSpMk id="7" creationId="{D729BB69-4423-FE4C-803F-91CD5E4075F7}"/>
          </ac:grpSpMkLst>
        </pc:grpChg>
        <pc:grpChg chg="del mod">
          <ac:chgData name="Csaba Dr. Kollár" userId="8ba43adc48f50beb" providerId="LiveId" clId="{4F586032-3063-4394-896A-B2AA145128B5}" dt="2025-03-05T09:32:00.230" v="62" actId="478"/>
          <ac:grpSpMkLst>
            <pc:docMk/>
            <pc:sldMk cId="2474661941" sldId="537"/>
            <ac:grpSpMk id="8" creationId="{6F2DEB1B-13BB-947E-CDF7-817D11BEB590}"/>
          </ac:grpSpMkLst>
        </pc:grpChg>
        <pc:picChg chg="del">
          <ac:chgData name="Csaba Dr. Kollár" userId="8ba43adc48f50beb" providerId="LiveId" clId="{4F586032-3063-4394-896A-B2AA145128B5}" dt="2025-03-05T09:32:00.230" v="62" actId="478"/>
          <ac:picMkLst>
            <pc:docMk/>
            <pc:sldMk cId="2474661941" sldId="537"/>
            <ac:picMk id="9" creationId="{BA01F2D2-EF20-09ED-7064-68252B54C3CA}"/>
          </ac:picMkLst>
        </pc:picChg>
        <pc:picChg chg="del mod topLvl">
          <ac:chgData name="Csaba Dr. Kollár" userId="8ba43adc48f50beb" providerId="LiveId" clId="{4F586032-3063-4394-896A-B2AA145128B5}" dt="2025-03-05T09:32:01.033" v="63" actId="478"/>
          <ac:picMkLst>
            <pc:docMk/>
            <pc:sldMk cId="2474661941" sldId="537"/>
            <ac:picMk id="10" creationId="{8F2C857B-F38D-8084-BCC4-738468230AF1}"/>
          </ac:picMkLst>
        </pc:picChg>
      </pc:sldChg>
      <pc:sldChg chg="delSp modSp mod">
        <pc:chgData name="Csaba Dr. Kollár" userId="8ba43adc48f50beb" providerId="LiveId" clId="{4F586032-3063-4394-896A-B2AA145128B5}" dt="2025-03-05T09:46:54.146" v="228" actId="20577"/>
        <pc:sldMkLst>
          <pc:docMk/>
          <pc:sldMk cId="1988780462" sldId="538"/>
        </pc:sldMkLst>
        <pc:spChg chg="mod">
          <ac:chgData name="Csaba Dr. Kollár" userId="8ba43adc48f50beb" providerId="LiveId" clId="{4F586032-3063-4394-896A-B2AA145128B5}" dt="2025-03-05T09:46:54.146" v="228" actId="20577"/>
          <ac:spMkLst>
            <pc:docMk/>
            <pc:sldMk cId="1988780462" sldId="538"/>
            <ac:spMk id="4" creationId="{3AADD1CA-A5A1-34FD-C8E3-E5A5C27A4D6C}"/>
          </ac:spMkLst>
        </pc:spChg>
        <pc:spChg chg="mod">
          <ac:chgData name="Csaba Dr. Kollár" userId="8ba43adc48f50beb" providerId="LiveId" clId="{4F586032-3063-4394-896A-B2AA145128B5}" dt="2025-03-05T09:32:03.744" v="64" actId="478"/>
          <ac:spMkLst>
            <pc:docMk/>
            <pc:sldMk cId="1988780462" sldId="538"/>
            <ac:spMk id="12" creationId="{6C302DD1-437E-F57C-0826-8563F0F9B6E4}"/>
          </ac:spMkLst>
        </pc:spChg>
        <pc:spChg chg="mod">
          <ac:chgData name="Csaba Dr. Kollár" userId="8ba43adc48f50beb" providerId="LiveId" clId="{4F586032-3063-4394-896A-B2AA145128B5}" dt="2025-03-05T09:32:03.744" v="64" actId="478"/>
          <ac:spMkLst>
            <pc:docMk/>
            <pc:sldMk cId="1988780462" sldId="538"/>
            <ac:spMk id="13" creationId="{EC15C5F8-E5B1-60D8-0F2D-DE36548CCFD8}"/>
          </ac:spMkLst>
        </pc:spChg>
        <pc:grpChg chg="del mod">
          <ac:chgData name="Csaba Dr. Kollár" userId="8ba43adc48f50beb" providerId="LiveId" clId="{4F586032-3063-4394-896A-B2AA145128B5}" dt="2025-03-05T09:32:04.862" v="65" actId="478"/>
          <ac:grpSpMkLst>
            <pc:docMk/>
            <pc:sldMk cId="1988780462" sldId="538"/>
            <ac:grpSpMk id="2" creationId="{E74B46CD-B0CB-9460-CB9E-0D9C910F0A89}"/>
          </ac:grpSpMkLst>
        </pc:grpChg>
        <pc:grpChg chg="mod topLvl">
          <ac:chgData name="Csaba Dr. Kollár" userId="8ba43adc48f50beb" providerId="LiveId" clId="{4F586032-3063-4394-896A-B2AA145128B5}" dt="2025-03-05T09:32:04.862" v="65" actId="478"/>
          <ac:grpSpMkLst>
            <pc:docMk/>
            <pc:sldMk cId="1988780462" sldId="538"/>
            <ac:grpSpMk id="7" creationId="{D729BB69-4423-FE4C-803F-91CD5E4075F7}"/>
          </ac:grpSpMkLst>
        </pc:grpChg>
        <pc:grpChg chg="del mod">
          <ac:chgData name="Csaba Dr. Kollár" userId="8ba43adc48f50beb" providerId="LiveId" clId="{4F586032-3063-4394-896A-B2AA145128B5}" dt="2025-03-05T09:32:03.744" v="64" actId="478"/>
          <ac:grpSpMkLst>
            <pc:docMk/>
            <pc:sldMk cId="1988780462" sldId="538"/>
            <ac:grpSpMk id="8" creationId="{6F2DEB1B-13BB-947E-CDF7-817D11BEB590}"/>
          </ac:grpSpMkLst>
        </pc:grpChg>
        <pc:picChg chg="del">
          <ac:chgData name="Csaba Dr. Kollár" userId="8ba43adc48f50beb" providerId="LiveId" clId="{4F586032-3063-4394-896A-B2AA145128B5}" dt="2025-03-05T09:32:03.744" v="64" actId="478"/>
          <ac:picMkLst>
            <pc:docMk/>
            <pc:sldMk cId="1988780462" sldId="538"/>
            <ac:picMk id="9" creationId="{BA01F2D2-EF20-09ED-7064-68252B54C3CA}"/>
          </ac:picMkLst>
        </pc:picChg>
        <pc:picChg chg="del mod topLvl">
          <ac:chgData name="Csaba Dr. Kollár" userId="8ba43adc48f50beb" providerId="LiveId" clId="{4F586032-3063-4394-896A-B2AA145128B5}" dt="2025-03-05T09:32:04.862" v="65" actId="478"/>
          <ac:picMkLst>
            <pc:docMk/>
            <pc:sldMk cId="1988780462" sldId="538"/>
            <ac:picMk id="10" creationId="{8F2C857B-F38D-8084-BCC4-738468230AF1}"/>
          </ac:picMkLst>
        </pc:picChg>
      </pc:sldChg>
      <pc:sldChg chg="delSp modSp add mod ord">
        <pc:chgData name="Csaba Dr. Kollár" userId="8ba43adc48f50beb" providerId="LiveId" clId="{4F586032-3063-4394-896A-B2AA145128B5}" dt="2025-03-05T10:24:21.042" v="269"/>
        <pc:sldMkLst>
          <pc:docMk/>
          <pc:sldMk cId="883794752" sldId="542"/>
        </pc:sldMkLst>
        <pc:spChg chg="mod">
          <ac:chgData name="Csaba Dr. Kollár" userId="8ba43adc48f50beb" providerId="LiveId" clId="{4F586032-3063-4394-896A-B2AA145128B5}" dt="2025-03-05T10:23:28.356" v="230" actId="478"/>
          <ac:spMkLst>
            <pc:docMk/>
            <pc:sldMk cId="883794752" sldId="542"/>
            <ac:spMk id="11" creationId="{0F7A0324-B7CB-4BB3-BB96-C5B227A7DA3E}"/>
          </ac:spMkLst>
        </pc:spChg>
        <pc:spChg chg="mod">
          <ac:chgData name="Csaba Dr. Kollár" userId="8ba43adc48f50beb" providerId="LiveId" clId="{4F586032-3063-4394-896A-B2AA145128B5}" dt="2025-03-05T10:23:42.012" v="265" actId="20577"/>
          <ac:spMkLst>
            <pc:docMk/>
            <pc:sldMk cId="883794752" sldId="542"/>
            <ac:spMk id="12" creationId="{F3648258-35C2-6F98-AA0C-BCBADF77E42A}"/>
          </ac:spMkLst>
        </pc:spChg>
        <pc:grpChg chg="del mod">
          <ac:chgData name="Csaba Dr. Kollár" userId="8ba43adc48f50beb" providerId="LiveId" clId="{4F586032-3063-4394-896A-B2AA145128B5}" dt="2025-03-05T10:23:29.378" v="231" actId="478"/>
          <ac:grpSpMkLst>
            <pc:docMk/>
            <pc:sldMk cId="883794752" sldId="542"/>
            <ac:grpSpMk id="5" creationId="{F2246815-467B-0960-C45F-A93381D69ED8}"/>
          </ac:grpSpMkLst>
        </pc:grpChg>
        <pc:grpChg chg="mod topLvl">
          <ac:chgData name="Csaba Dr. Kollár" userId="8ba43adc48f50beb" providerId="LiveId" clId="{4F586032-3063-4394-896A-B2AA145128B5}" dt="2025-03-05T10:23:29.378" v="231" actId="478"/>
          <ac:grpSpMkLst>
            <pc:docMk/>
            <pc:sldMk cId="883794752" sldId="542"/>
            <ac:grpSpMk id="7" creationId="{D917B307-2378-EE06-7CDA-D07127AF8749}"/>
          </ac:grpSpMkLst>
        </pc:grpChg>
        <pc:grpChg chg="del mod">
          <ac:chgData name="Csaba Dr. Kollár" userId="8ba43adc48f50beb" providerId="LiveId" clId="{4F586032-3063-4394-896A-B2AA145128B5}" dt="2025-03-05T10:23:28.356" v="230" actId="478"/>
          <ac:grpSpMkLst>
            <pc:docMk/>
            <pc:sldMk cId="883794752" sldId="542"/>
            <ac:grpSpMk id="8" creationId="{11854FD9-ABD6-E8DC-0DD9-71B538D6AF5F}"/>
          </ac:grpSpMkLst>
        </pc:grpChg>
        <pc:picChg chg="del">
          <ac:chgData name="Csaba Dr. Kollár" userId="8ba43adc48f50beb" providerId="LiveId" clId="{4F586032-3063-4394-896A-B2AA145128B5}" dt="2025-03-05T10:23:28.356" v="230" actId="478"/>
          <ac:picMkLst>
            <pc:docMk/>
            <pc:sldMk cId="883794752" sldId="542"/>
            <ac:picMk id="9" creationId="{45431BD0-50CC-0F08-8979-BE698213265B}"/>
          </ac:picMkLst>
        </pc:picChg>
        <pc:picChg chg="del mod topLvl">
          <ac:chgData name="Csaba Dr. Kollár" userId="8ba43adc48f50beb" providerId="LiveId" clId="{4F586032-3063-4394-896A-B2AA145128B5}" dt="2025-03-05T10:23:29.378" v="231" actId="478"/>
          <ac:picMkLst>
            <pc:docMk/>
            <pc:sldMk cId="883794752" sldId="542"/>
            <ac:picMk id="10" creationId="{577B9F02-AA40-9266-81D9-42B34BE24B5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1D499-7AFE-4522-9D91-EBC9A237ECD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5B3DD700-C80C-42C6-A0C9-D43DAA186DA9}">
      <dgm:prSet phldrT="[Szöveg]" custT="1"/>
      <dgm:spPr>
        <a:solidFill>
          <a:srgbClr val="404040"/>
        </a:solidFill>
      </dgm:spPr>
      <dgm:t>
        <a:bodyPr/>
        <a:lstStyle/>
        <a:p>
          <a:r>
            <a:rPr lang="hu-HU" sz="2800" b="1" dirty="0">
              <a:solidFill>
                <a:srgbClr val="FF0000"/>
              </a:solidFill>
            </a:rPr>
            <a:t>Ipar 4.0</a:t>
          </a:r>
        </a:p>
      </dgm:t>
    </dgm:pt>
    <dgm:pt modelId="{43EC3193-C8C2-4A22-9193-4A742136FE9C}" type="parTrans" cxnId="{9592D049-3F96-4804-9350-97413141F394}">
      <dgm:prSet/>
      <dgm:spPr/>
      <dgm:t>
        <a:bodyPr/>
        <a:lstStyle/>
        <a:p>
          <a:endParaRPr lang="hu-HU"/>
        </a:p>
      </dgm:t>
    </dgm:pt>
    <dgm:pt modelId="{A13489D9-DD4E-4F1C-85E0-A80A351DB189}" type="sibTrans" cxnId="{9592D049-3F96-4804-9350-97413141F394}">
      <dgm:prSet/>
      <dgm:spPr/>
      <dgm:t>
        <a:bodyPr/>
        <a:lstStyle/>
        <a:p>
          <a:r>
            <a:rPr lang="hu-HU" dirty="0"/>
            <a:t>Egészség 4.0</a:t>
          </a:r>
        </a:p>
      </dgm:t>
    </dgm:pt>
    <dgm:pt modelId="{991F53AD-C5C3-42FF-A4BD-33DC4529ADDF}">
      <dgm:prSet phldrT="[Szöveg]"/>
      <dgm:spPr/>
      <dgm:t>
        <a:bodyPr/>
        <a:lstStyle/>
        <a:p>
          <a:r>
            <a:rPr lang="hu-HU" dirty="0"/>
            <a:t>Tanács-adás 4.0</a:t>
          </a:r>
        </a:p>
      </dgm:t>
    </dgm:pt>
    <dgm:pt modelId="{13CB34FF-38D4-4A15-B201-DC315D5FFEA2}" type="parTrans" cxnId="{CE711521-AEF1-4013-B43E-CF98EBEBCE95}">
      <dgm:prSet/>
      <dgm:spPr/>
      <dgm:t>
        <a:bodyPr/>
        <a:lstStyle/>
        <a:p>
          <a:endParaRPr lang="hu-HU"/>
        </a:p>
      </dgm:t>
    </dgm:pt>
    <dgm:pt modelId="{699B8AF5-DE83-4740-8962-BB2CF8362E0C}" type="sibTrans" cxnId="{CE711521-AEF1-4013-B43E-CF98EBEBCE95}">
      <dgm:prSet/>
      <dgm:spPr>
        <a:solidFill>
          <a:srgbClr val="B43500"/>
        </a:solidFill>
      </dgm:spPr>
      <dgm:t>
        <a:bodyPr/>
        <a:lstStyle/>
        <a:p>
          <a:r>
            <a:rPr lang="hu-HU" dirty="0"/>
            <a:t>Innováció 4.0</a:t>
          </a:r>
        </a:p>
      </dgm:t>
    </dgm:pt>
    <dgm:pt modelId="{6F2B56E6-8320-49CF-9FB7-FCF33E5EF57F}">
      <dgm:prSet custT="1"/>
      <dgm:spPr>
        <a:solidFill>
          <a:srgbClr val="B43500"/>
        </a:solidFill>
      </dgm:spPr>
      <dgm:t>
        <a:bodyPr/>
        <a:lstStyle/>
        <a:p>
          <a:r>
            <a:rPr lang="hu-HU" sz="1600" dirty="0"/>
            <a:t>Mező-gazdaság 4.0</a:t>
          </a:r>
        </a:p>
      </dgm:t>
    </dgm:pt>
    <dgm:pt modelId="{079FF09E-6628-44E6-AD79-B0C18511F8A3}" type="parTrans" cxnId="{257276A8-9B59-4991-B53A-5CA62BA67A43}">
      <dgm:prSet/>
      <dgm:spPr/>
      <dgm:t>
        <a:bodyPr/>
        <a:lstStyle/>
        <a:p>
          <a:endParaRPr lang="hu-HU"/>
        </a:p>
      </dgm:t>
    </dgm:pt>
    <dgm:pt modelId="{1139CDE4-FAD2-4EC6-BDF0-2EBFC79AF125}" type="sibTrans" cxnId="{257276A8-9B59-4991-B53A-5CA62BA67A43}">
      <dgm:prSet/>
      <dgm:spPr/>
      <dgm:t>
        <a:bodyPr/>
        <a:lstStyle/>
        <a:p>
          <a:r>
            <a:rPr lang="hu-HU" dirty="0"/>
            <a:t>Szolgál-tatás 4.0</a:t>
          </a:r>
        </a:p>
      </dgm:t>
    </dgm:pt>
    <dgm:pt modelId="{806FD45C-6516-41F6-B838-3B5A3D86A60E}">
      <dgm:prSet phldrT="[Szöveg]"/>
      <dgm:spPr/>
      <dgm:t>
        <a:bodyPr/>
        <a:lstStyle/>
        <a:p>
          <a:r>
            <a:rPr lang="hu-HU" dirty="0"/>
            <a:t>Szak-képzés</a:t>
          </a:r>
          <a:br>
            <a:rPr lang="hu-HU" dirty="0"/>
          </a:br>
          <a:r>
            <a:rPr lang="hu-HU" dirty="0"/>
            <a:t>4.0</a:t>
          </a:r>
        </a:p>
      </dgm:t>
    </dgm:pt>
    <dgm:pt modelId="{3E8DC774-BD7C-4FA7-9C04-AEFA54610681}" type="parTrans" cxnId="{EA77719D-E82F-496E-B4DF-715CCB713FC3}">
      <dgm:prSet/>
      <dgm:spPr/>
      <dgm:t>
        <a:bodyPr/>
        <a:lstStyle/>
        <a:p>
          <a:endParaRPr lang="hu-HU"/>
        </a:p>
      </dgm:t>
    </dgm:pt>
    <dgm:pt modelId="{F36EC2B7-21D4-4408-A336-9CBA07A1DE84}" type="sibTrans" cxnId="{EA77719D-E82F-496E-B4DF-715CCB713FC3}">
      <dgm:prSet custT="1"/>
      <dgm:spPr>
        <a:solidFill>
          <a:srgbClr val="00B0F0"/>
        </a:solidFill>
      </dgm:spPr>
      <dgm:t>
        <a:bodyPr/>
        <a:lstStyle/>
        <a:p>
          <a:r>
            <a:rPr lang="hu-HU" sz="1400" dirty="0" err="1"/>
            <a:t>Robotizáció</a:t>
          </a:r>
          <a:endParaRPr lang="hu-HU" sz="1400" dirty="0"/>
        </a:p>
      </dgm:t>
    </dgm:pt>
    <dgm:pt modelId="{EE5783FF-5F03-40F4-885E-DDE95626BBC3}">
      <dgm:prSet phldrT="[Szöveg]" custT="1"/>
      <dgm:spPr/>
      <dgm:t>
        <a:bodyPr/>
        <a:lstStyle/>
        <a:p>
          <a:r>
            <a:rPr lang="hu-HU" sz="1600" dirty="0"/>
            <a:t>Köz-igazgatás</a:t>
          </a:r>
          <a:br>
            <a:rPr lang="hu-HU" sz="1600" dirty="0"/>
          </a:br>
          <a:r>
            <a:rPr lang="hu-HU" sz="1600" dirty="0"/>
            <a:t>4.0</a:t>
          </a:r>
        </a:p>
      </dgm:t>
    </dgm:pt>
    <dgm:pt modelId="{3C2A1B7E-9B12-41A1-9FC3-6B3697E53587}" type="sibTrans" cxnId="{CDF25F4E-693B-4611-9A9B-EBDAE13853F4}">
      <dgm:prSet/>
      <dgm:spPr>
        <a:solidFill>
          <a:srgbClr val="404040"/>
        </a:solidFill>
      </dgm:spPr>
      <dgm:t>
        <a:bodyPr/>
        <a:lstStyle/>
        <a:p>
          <a:r>
            <a:rPr lang="hu-HU" b="1" dirty="0">
              <a:solidFill>
                <a:srgbClr val="FF0000"/>
              </a:solidFill>
            </a:rPr>
            <a:t>Logisztika 4.0</a:t>
          </a:r>
        </a:p>
      </dgm:t>
    </dgm:pt>
    <dgm:pt modelId="{A6D916BD-382F-438B-A2A1-13EC11440A8F}" type="parTrans" cxnId="{CDF25F4E-693B-4611-9A9B-EBDAE13853F4}">
      <dgm:prSet/>
      <dgm:spPr/>
      <dgm:t>
        <a:bodyPr/>
        <a:lstStyle/>
        <a:p>
          <a:endParaRPr lang="hu-HU"/>
        </a:p>
      </dgm:t>
    </dgm:pt>
    <dgm:pt modelId="{77DB3440-DBF5-4EF1-835F-4703B29E300D}" type="pres">
      <dgm:prSet presAssocID="{D6F1D499-7AFE-4522-9D91-EBC9A237ECD9}" presName="Name0" presStyleCnt="0">
        <dgm:presLayoutVars>
          <dgm:chMax/>
          <dgm:chPref/>
          <dgm:dir/>
          <dgm:animLvl val="lvl"/>
        </dgm:presLayoutVars>
      </dgm:prSet>
      <dgm:spPr/>
    </dgm:pt>
    <dgm:pt modelId="{93324691-6C22-4433-B5A9-DDA85A833C07}" type="pres">
      <dgm:prSet presAssocID="{EE5783FF-5F03-40F4-885E-DDE95626BBC3}" presName="composite" presStyleCnt="0"/>
      <dgm:spPr/>
    </dgm:pt>
    <dgm:pt modelId="{BF597605-10B3-422B-B7C2-5716B48F1A7A}" type="pres">
      <dgm:prSet presAssocID="{EE5783FF-5F03-40F4-885E-DDE95626BBC3}" presName="Parent1" presStyleLbl="node1" presStyleIdx="0" presStyleCnt="10" custLinFactY="100000" custLinFactNeighborX="53647" custLinFactNeighborY="154961">
        <dgm:presLayoutVars>
          <dgm:chMax val="1"/>
          <dgm:chPref val="1"/>
          <dgm:bulletEnabled val="1"/>
        </dgm:presLayoutVars>
      </dgm:prSet>
      <dgm:spPr/>
    </dgm:pt>
    <dgm:pt modelId="{8B2EA659-B7C3-4492-8FCF-AAE5F9C9F839}" type="pres">
      <dgm:prSet presAssocID="{EE5783FF-5F03-40F4-885E-DDE95626BBC3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E8BCE73-5D15-4F57-B046-815535DF3916}" type="pres">
      <dgm:prSet presAssocID="{EE5783FF-5F03-40F4-885E-DDE95626BBC3}" presName="BalanceSpacing" presStyleCnt="0"/>
      <dgm:spPr/>
    </dgm:pt>
    <dgm:pt modelId="{3F620703-84DF-4C03-86CC-2FDEFEE8BA80}" type="pres">
      <dgm:prSet presAssocID="{EE5783FF-5F03-40F4-885E-DDE95626BBC3}" presName="BalanceSpacing1" presStyleCnt="0"/>
      <dgm:spPr/>
    </dgm:pt>
    <dgm:pt modelId="{4379A471-9078-45AD-A9AD-E4197F866BEA}" type="pres">
      <dgm:prSet presAssocID="{3C2A1B7E-9B12-41A1-9FC3-6B3697E53587}" presName="Accent1Text" presStyleLbl="node1" presStyleIdx="1" presStyleCnt="10" custLinFactX="7294" custLinFactY="69411" custLinFactNeighborX="100000" custLinFactNeighborY="100000"/>
      <dgm:spPr/>
    </dgm:pt>
    <dgm:pt modelId="{A22B0438-61E8-4E50-A955-BF4141433B06}" type="pres">
      <dgm:prSet presAssocID="{3C2A1B7E-9B12-41A1-9FC3-6B3697E53587}" presName="spaceBetweenRectangles" presStyleCnt="0"/>
      <dgm:spPr/>
    </dgm:pt>
    <dgm:pt modelId="{6FC39B94-86A9-4EB4-857A-3D0ABEEF13E4}" type="pres">
      <dgm:prSet presAssocID="{5B3DD700-C80C-42C6-A0C9-D43DAA186DA9}" presName="composite" presStyleCnt="0"/>
      <dgm:spPr/>
    </dgm:pt>
    <dgm:pt modelId="{48F36E6D-11A5-4CE4-A30E-59FEB4FC47FA}" type="pres">
      <dgm:prSet presAssocID="{5B3DD700-C80C-42C6-A0C9-D43DAA186DA9}" presName="Parent1" presStyleLbl="node1" presStyleIdx="2" presStyleCnt="10" custLinFactNeighborX="-52809" custLinFactNeighborY="83841">
        <dgm:presLayoutVars>
          <dgm:chMax val="1"/>
          <dgm:chPref val="1"/>
          <dgm:bulletEnabled val="1"/>
        </dgm:presLayoutVars>
      </dgm:prSet>
      <dgm:spPr/>
    </dgm:pt>
    <dgm:pt modelId="{42D38146-D0BA-4A35-8427-94A45ADE52D7}" type="pres">
      <dgm:prSet presAssocID="{5B3DD700-C80C-42C6-A0C9-D43DAA186DA9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F00E01D-6497-4D73-AF58-829254D55E01}" type="pres">
      <dgm:prSet presAssocID="{5B3DD700-C80C-42C6-A0C9-D43DAA186DA9}" presName="BalanceSpacing" presStyleCnt="0"/>
      <dgm:spPr/>
    </dgm:pt>
    <dgm:pt modelId="{4A6183F7-AE41-45B5-B862-CE800DBFE18B}" type="pres">
      <dgm:prSet presAssocID="{5B3DD700-C80C-42C6-A0C9-D43DAA186DA9}" presName="BalanceSpacing1" presStyleCnt="0"/>
      <dgm:spPr/>
    </dgm:pt>
    <dgm:pt modelId="{6D154B4F-396A-46AC-BB2F-F273CD9611CF}" type="pres">
      <dgm:prSet presAssocID="{A13489D9-DD4E-4F1C-85E0-A80A351DB189}" presName="Accent1Text" presStyleLbl="node1" presStyleIdx="3" presStyleCnt="10"/>
      <dgm:spPr/>
    </dgm:pt>
    <dgm:pt modelId="{F19703B4-088D-4EE8-B8F7-0384B894D3BD}" type="pres">
      <dgm:prSet presAssocID="{A13489D9-DD4E-4F1C-85E0-A80A351DB189}" presName="spaceBetweenRectangles" presStyleCnt="0"/>
      <dgm:spPr/>
    </dgm:pt>
    <dgm:pt modelId="{AE99B309-FFD3-45FA-B516-0CCE5D776E83}" type="pres">
      <dgm:prSet presAssocID="{6F2B56E6-8320-49CF-9FB7-FCF33E5EF57F}" presName="composite" presStyleCnt="0"/>
      <dgm:spPr/>
    </dgm:pt>
    <dgm:pt modelId="{FABE55BD-5473-4716-84D0-B470AF92EA3C}" type="pres">
      <dgm:prSet presAssocID="{6F2B56E6-8320-49CF-9FB7-FCF33E5EF57F}" presName="Parent1" presStyleLbl="node1" presStyleIdx="4" presStyleCnt="10" custLinFactX="-59529" custLinFactNeighborX="-100000" custLinFactNeighborY="-85365">
        <dgm:presLayoutVars>
          <dgm:chMax val="1"/>
          <dgm:chPref val="1"/>
          <dgm:bulletEnabled val="1"/>
        </dgm:presLayoutVars>
      </dgm:prSet>
      <dgm:spPr/>
    </dgm:pt>
    <dgm:pt modelId="{DB5A4945-A6F0-4FC9-AED5-7164CF2E8AD5}" type="pres">
      <dgm:prSet presAssocID="{6F2B56E6-8320-49CF-9FB7-FCF33E5EF57F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EF5844-980A-4B4E-AA7F-E125CD7E3CBE}" type="pres">
      <dgm:prSet presAssocID="{6F2B56E6-8320-49CF-9FB7-FCF33E5EF57F}" presName="BalanceSpacing" presStyleCnt="0"/>
      <dgm:spPr/>
    </dgm:pt>
    <dgm:pt modelId="{4B146917-2FC0-4F44-A508-16CAB63FC8BC}" type="pres">
      <dgm:prSet presAssocID="{6F2B56E6-8320-49CF-9FB7-FCF33E5EF57F}" presName="BalanceSpacing1" presStyleCnt="0"/>
      <dgm:spPr/>
    </dgm:pt>
    <dgm:pt modelId="{CB58BE4D-4C15-4CEA-89BC-B209207A8B32}" type="pres">
      <dgm:prSet presAssocID="{1139CDE4-FAD2-4EC6-BDF0-2EBFC79AF125}" presName="Accent1Text" presStyleLbl="node1" presStyleIdx="5" presStyleCnt="10" custLinFactNeighborX="53233" custLinFactNeighborY="-85365"/>
      <dgm:spPr/>
    </dgm:pt>
    <dgm:pt modelId="{A30219C5-9578-4932-AF6D-18D257315C51}" type="pres">
      <dgm:prSet presAssocID="{1139CDE4-FAD2-4EC6-BDF0-2EBFC79AF125}" presName="spaceBetweenRectangles" presStyleCnt="0"/>
      <dgm:spPr/>
    </dgm:pt>
    <dgm:pt modelId="{2E1580D7-26EE-400F-9244-3C8B04B346B6}" type="pres">
      <dgm:prSet presAssocID="{991F53AD-C5C3-42FF-A4BD-33DC4529ADDF}" presName="composite" presStyleCnt="0"/>
      <dgm:spPr/>
    </dgm:pt>
    <dgm:pt modelId="{4318BACF-43AB-44D5-A9B3-224561CB0B0F}" type="pres">
      <dgm:prSet presAssocID="{991F53AD-C5C3-42FF-A4BD-33DC4529ADDF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66B453E3-2DBF-47E7-A0D7-A4CCBC79FBA4}" type="pres">
      <dgm:prSet presAssocID="{991F53AD-C5C3-42FF-A4BD-33DC4529ADDF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96048CB-4601-46CD-9522-28856A05E4EC}" type="pres">
      <dgm:prSet presAssocID="{991F53AD-C5C3-42FF-A4BD-33DC4529ADDF}" presName="BalanceSpacing" presStyleCnt="0"/>
      <dgm:spPr/>
    </dgm:pt>
    <dgm:pt modelId="{B19850CA-A6A4-4CF8-99D7-52340F18CE46}" type="pres">
      <dgm:prSet presAssocID="{991F53AD-C5C3-42FF-A4BD-33DC4529ADDF}" presName="BalanceSpacing1" presStyleCnt="0"/>
      <dgm:spPr/>
    </dgm:pt>
    <dgm:pt modelId="{27BF0272-AE01-463C-9070-2857A345F27B}" type="pres">
      <dgm:prSet presAssocID="{699B8AF5-DE83-4740-8962-BB2CF8362E0C}" presName="Accent1Text" presStyleLbl="node1" presStyleIdx="7" presStyleCnt="10" custLinFactX="-100000" custLinFactNeighborX="-115389" custLinFactNeighborY="697"/>
      <dgm:spPr/>
    </dgm:pt>
    <dgm:pt modelId="{7587B097-E073-418A-AE09-A7FA76AFE7E2}" type="pres">
      <dgm:prSet presAssocID="{699B8AF5-DE83-4740-8962-BB2CF8362E0C}" presName="spaceBetweenRectangles" presStyleCnt="0"/>
      <dgm:spPr/>
    </dgm:pt>
    <dgm:pt modelId="{682CD5C8-CDF3-43E8-988D-ADF372EF44D2}" type="pres">
      <dgm:prSet presAssocID="{806FD45C-6516-41F6-B838-3B5A3D86A60E}" presName="composite" presStyleCnt="0"/>
      <dgm:spPr/>
    </dgm:pt>
    <dgm:pt modelId="{4E94DE55-7CAE-40D3-9635-3260741ADCA9}" type="pres">
      <dgm:prSet presAssocID="{806FD45C-6516-41F6-B838-3B5A3D86A60E}" presName="Parent1" presStyleLbl="node1" presStyleIdx="8" presStyleCnt="10" custLinFactX="5693" custLinFactY="-68715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CCD9E6E4-3AE3-48FA-A82F-B1C23A2724E4}" type="pres">
      <dgm:prSet presAssocID="{806FD45C-6516-41F6-B838-3B5A3D86A60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C743A92-683E-4A14-A38A-1B7FB8975E02}" type="pres">
      <dgm:prSet presAssocID="{806FD45C-6516-41F6-B838-3B5A3D86A60E}" presName="BalanceSpacing" presStyleCnt="0"/>
      <dgm:spPr/>
    </dgm:pt>
    <dgm:pt modelId="{EDFAE7E4-161E-43D5-8893-84668EAA5267}" type="pres">
      <dgm:prSet presAssocID="{806FD45C-6516-41F6-B838-3B5A3D86A60E}" presName="BalanceSpacing1" presStyleCnt="0"/>
      <dgm:spPr/>
    </dgm:pt>
    <dgm:pt modelId="{70BA3427-2FD7-4DEE-B2D8-1369711425F6}" type="pres">
      <dgm:prSet presAssocID="{F36EC2B7-21D4-4408-A336-9CBA07A1DE84}" presName="Accent1Text" presStyleLbl="node1" presStyleIdx="9" presStyleCnt="10" custLinFactX="7636" custLinFactY="-138165" custLinFactNeighborX="100000" custLinFactNeighborY="-200000"/>
      <dgm:spPr/>
    </dgm:pt>
  </dgm:ptLst>
  <dgm:cxnLst>
    <dgm:cxn modelId="{D1C80F0B-5ED5-443A-8665-90B71BF34E62}" type="presOf" srcId="{991F53AD-C5C3-42FF-A4BD-33DC4529ADDF}" destId="{4318BACF-43AB-44D5-A9B3-224561CB0B0F}" srcOrd="0" destOrd="0" presId="urn:microsoft.com/office/officeart/2008/layout/AlternatingHexagons"/>
    <dgm:cxn modelId="{5E52490D-7048-452A-AA66-B6CB737AE2C1}" type="presOf" srcId="{5B3DD700-C80C-42C6-A0C9-D43DAA186DA9}" destId="{48F36E6D-11A5-4CE4-A30E-59FEB4FC47FA}" srcOrd="0" destOrd="0" presId="urn:microsoft.com/office/officeart/2008/layout/AlternatingHexagons"/>
    <dgm:cxn modelId="{B4D62D11-B7C5-422C-8983-700310597F08}" type="presOf" srcId="{D6F1D499-7AFE-4522-9D91-EBC9A237ECD9}" destId="{77DB3440-DBF5-4EF1-835F-4703B29E300D}" srcOrd="0" destOrd="0" presId="urn:microsoft.com/office/officeart/2008/layout/AlternatingHexagons"/>
    <dgm:cxn modelId="{CE711521-AEF1-4013-B43E-CF98EBEBCE95}" srcId="{D6F1D499-7AFE-4522-9D91-EBC9A237ECD9}" destId="{991F53AD-C5C3-42FF-A4BD-33DC4529ADDF}" srcOrd="3" destOrd="0" parTransId="{13CB34FF-38D4-4A15-B201-DC315D5FFEA2}" sibTransId="{699B8AF5-DE83-4740-8962-BB2CF8362E0C}"/>
    <dgm:cxn modelId="{4CA42639-EF90-4AE4-99E9-D53C19D15DB5}" type="presOf" srcId="{6F2B56E6-8320-49CF-9FB7-FCF33E5EF57F}" destId="{FABE55BD-5473-4716-84D0-B470AF92EA3C}" srcOrd="0" destOrd="0" presId="urn:microsoft.com/office/officeart/2008/layout/AlternatingHexagons"/>
    <dgm:cxn modelId="{CFA11D62-0412-4A4E-9D86-E95E814A7B1E}" type="presOf" srcId="{EE5783FF-5F03-40F4-885E-DDE95626BBC3}" destId="{BF597605-10B3-422B-B7C2-5716B48F1A7A}" srcOrd="0" destOrd="0" presId="urn:microsoft.com/office/officeart/2008/layout/AlternatingHexagons"/>
    <dgm:cxn modelId="{9592D049-3F96-4804-9350-97413141F394}" srcId="{D6F1D499-7AFE-4522-9D91-EBC9A237ECD9}" destId="{5B3DD700-C80C-42C6-A0C9-D43DAA186DA9}" srcOrd="1" destOrd="0" parTransId="{43EC3193-C8C2-4A22-9193-4A742136FE9C}" sibTransId="{A13489D9-DD4E-4F1C-85E0-A80A351DB189}"/>
    <dgm:cxn modelId="{BF211A4D-A5D9-440F-91B5-46EA306E1970}" type="presOf" srcId="{A13489D9-DD4E-4F1C-85E0-A80A351DB189}" destId="{6D154B4F-396A-46AC-BB2F-F273CD9611CF}" srcOrd="0" destOrd="0" presId="urn:microsoft.com/office/officeart/2008/layout/AlternatingHexagons"/>
    <dgm:cxn modelId="{CDF25F4E-693B-4611-9A9B-EBDAE13853F4}" srcId="{D6F1D499-7AFE-4522-9D91-EBC9A237ECD9}" destId="{EE5783FF-5F03-40F4-885E-DDE95626BBC3}" srcOrd="0" destOrd="0" parTransId="{A6D916BD-382F-438B-A2A1-13EC11440A8F}" sibTransId="{3C2A1B7E-9B12-41A1-9FC3-6B3697E53587}"/>
    <dgm:cxn modelId="{E3A77476-409B-478A-AA98-6DEE0F9390B8}" type="presOf" srcId="{806FD45C-6516-41F6-B838-3B5A3D86A60E}" destId="{4E94DE55-7CAE-40D3-9635-3260741ADCA9}" srcOrd="0" destOrd="0" presId="urn:microsoft.com/office/officeart/2008/layout/AlternatingHexagons"/>
    <dgm:cxn modelId="{2E972F5A-5AAB-44DD-AEE1-93ACE44B9AAA}" type="presOf" srcId="{3C2A1B7E-9B12-41A1-9FC3-6B3697E53587}" destId="{4379A471-9078-45AD-A9AD-E4197F866BEA}" srcOrd="0" destOrd="0" presId="urn:microsoft.com/office/officeart/2008/layout/AlternatingHexagons"/>
    <dgm:cxn modelId="{CAA6447E-F4DA-4615-8A2F-DF6966D248DE}" type="presOf" srcId="{699B8AF5-DE83-4740-8962-BB2CF8362E0C}" destId="{27BF0272-AE01-463C-9070-2857A345F27B}" srcOrd="0" destOrd="0" presId="urn:microsoft.com/office/officeart/2008/layout/AlternatingHexagons"/>
    <dgm:cxn modelId="{EA77719D-E82F-496E-B4DF-715CCB713FC3}" srcId="{D6F1D499-7AFE-4522-9D91-EBC9A237ECD9}" destId="{806FD45C-6516-41F6-B838-3B5A3D86A60E}" srcOrd="4" destOrd="0" parTransId="{3E8DC774-BD7C-4FA7-9C04-AEFA54610681}" sibTransId="{F36EC2B7-21D4-4408-A336-9CBA07A1DE84}"/>
    <dgm:cxn modelId="{257276A8-9B59-4991-B53A-5CA62BA67A43}" srcId="{D6F1D499-7AFE-4522-9D91-EBC9A237ECD9}" destId="{6F2B56E6-8320-49CF-9FB7-FCF33E5EF57F}" srcOrd="2" destOrd="0" parTransId="{079FF09E-6628-44E6-AD79-B0C18511F8A3}" sibTransId="{1139CDE4-FAD2-4EC6-BDF0-2EBFC79AF125}"/>
    <dgm:cxn modelId="{1A8251C3-F527-4E71-952A-246C2521349D}" type="presOf" srcId="{F36EC2B7-21D4-4408-A336-9CBA07A1DE84}" destId="{70BA3427-2FD7-4DEE-B2D8-1369711425F6}" srcOrd="0" destOrd="0" presId="urn:microsoft.com/office/officeart/2008/layout/AlternatingHexagons"/>
    <dgm:cxn modelId="{4CC189DC-660D-4581-AFD8-ED73585B7E67}" type="presOf" srcId="{1139CDE4-FAD2-4EC6-BDF0-2EBFC79AF125}" destId="{CB58BE4D-4C15-4CEA-89BC-B209207A8B32}" srcOrd="0" destOrd="0" presId="urn:microsoft.com/office/officeart/2008/layout/AlternatingHexagons"/>
    <dgm:cxn modelId="{712E276F-E557-4A96-B6CD-B3E65EE79D8B}" type="presParOf" srcId="{77DB3440-DBF5-4EF1-835F-4703B29E300D}" destId="{93324691-6C22-4433-B5A9-DDA85A833C07}" srcOrd="0" destOrd="0" presId="urn:microsoft.com/office/officeart/2008/layout/AlternatingHexagons"/>
    <dgm:cxn modelId="{9EBA306B-C74B-4835-B678-D6C72119E322}" type="presParOf" srcId="{93324691-6C22-4433-B5A9-DDA85A833C07}" destId="{BF597605-10B3-422B-B7C2-5716B48F1A7A}" srcOrd="0" destOrd="0" presId="urn:microsoft.com/office/officeart/2008/layout/AlternatingHexagons"/>
    <dgm:cxn modelId="{355BE2CE-D239-47E0-879F-6A2B32649117}" type="presParOf" srcId="{93324691-6C22-4433-B5A9-DDA85A833C07}" destId="{8B2EA659-B7C3-4492-8FCF-AAE5F9C9F839}" srcOrd="1" destOrd="0" presId="urn:microsoft.com/office/officeart/2008/layout/AlternatingHexagons"/>
    <dgm:cxn modelId="{2B991681-5B22-400A-9491-58AC2E798CEE}" type="presParOf" srcId="{93324691-6C22-4433-B5A9-DDA85A833C07}" destId="{EE8BCE73-5D15-4F57-B046-815535DF3916}" srcOrd="2" destOrd="0" presId="urn:microsoft.com/office/officeart/2008/layout/AlternatingHexagons"/>
    <dgm:cxn modelId="{81C98E45-FB67-4677-8063-0BCD041B03D6}" type="presParOf" srcId="{93324691-6C22-4433-B5A9-DDA85A833C07}" destId="{3F620703-84DF-4C03-86CC-2FDEFEE8BA80}" srcOrd="3" destOrd="0" presId="urn:microsoft.com/office/officeart/2008/layout/AlternatingHexagons"/>
    <dgm:cxn modelId="{B25DC9DC-96F8-43C1-BE60-4E776055BD81}" type="presParOf" srcId="{93324691-6C22-4433-B5A9-DDA85A833C07}" destId="{4379A471-9078-45AD-A9AD-E4197F866BEA}" srcOrd="4" destOrd="0" presId="urn:microsoft.com/office/officeart/2008/layout/AlternatingHexagons"/>
    <dgm:cxn modelId="{05A00A62-6DDF-4B3B-9D73-A31DBDB91406}" type="presParOf" srcId="{77DB3440-DBF5-4EF1-835F-4703B29E300D}" destId="{A22B0438-61E8-4E50-A955-BF4141433B06}" srcOrd="1" destOrd="0" presId="urn:microsoft.com/office/officeart/2008/layout/AlternatingHexagons"/>
    <dgm:cxn modelId="{ED659A3F-86D1-4C76-A366-A601B8DD66B7}" type="presParOf" srcId="{77DB3440-DBF5-4EF1-835F-4703B29E300D}" destId="{6FC39B94-86A9-4EB4-857A-3D0ABEEF13E4}" srcOrd="2" destOrd="0" presId="urn:microsoft.com/office/officeart/2008/layout/AlternatingHexagons"/>
    <dgm:cxn modelId="{C88C5010-B4A9-4749-B9AF-7914BC80DE02}" type="presParOf" srcId="{6FC39B94-86A9-4EB4-857A-3D0ABEEF13E4}" destId="{48F36E6D-11A5-4CE4-A30E-59FEB4FC47FA}" srcOrd="0" destOrd="0" presId="urn:microsoft.com/office/officeart/2008/layout/AlternatingHexagons"/>
    <dgm:cxn modelId="{E5C07B21-4CD7-49DC-AD32-1229549EF6A2}" type="presParOf" srcId="{6FC39B94-86A9-4EB4-857A-3D0ABEEF13E4}" destId="{42D38146-D0BA-4A35-8427-94A45ADE52D7}" srcOrd="1" destOrd="0" presId="urn:microsoft.com/office/officeart/2008/layout/AlternatingHexagons"/>
    <dgm:cxn modelId="{0F3CED79-5829-4048-BA92-9E17C5F3B7EA}" type="presParOf" srcId="{6FC39B94-86A9-4EB4-857A-3D0ABEEF13E4}" destId="{EF00E01D-6497-4D73-AF58-829254D55E01}" srcOrd="2" destOrd="0" presId="urn:microsoft.com/office/officeart/2008/layout/AlternatingHexagons"/>
    <dgm:cxn modelId="{679004FE-DA0A-4082-A0E7-DEE27E629D03}" type="presParOf" srcId="{6FC39B94-86A9-4EB4-857A-3D0ABEEF13E4}" destId="{4A6183F7-AE41-45B5-B862-CE800DBFE18B}" srcOrd="3" destOrd="0" presId="urn:microsoft.com/office/officeart/2008/layout/AlternatingHexagons"/>
    <dgm:cxn modelId="{B13D0235-2878-4306-8A82-9874A3C310EC}" type="presParOf" srcId="{6FC39B94-86A9-4EB4-857A-3D0ABEEF13E4}" destId="{6D154B4F-396A-46AC-BB2F-F273CD9611CF}" srcOrd="4" destOrd="0" presId="urn:microsoft.com/office/officeart/2008/layout/AlternatingHexagons"/>
    <dgm:cxn modelId="{0F7C8822-C310-4A0E-97F0-10C7BB640C6F}" type="presParOf" srcId="{77DB3440-DBF5-4EF1-835F-4703B29E300D}" destId="{F19703B4-088D-4EE8-B8F7-0384B894D3BD}" srcOrd="3" destOrd="0" presId="urn:microsoft.com/office/officeart/2008/layout/AlternatingHexagons"/>
    <dgm:cxn modelId="{D5C909FA-8406-4A85-9C56-9C5FA249A32B}" type="presParOf" srcId="{77DB3440-DBF5-4EF1-835F-4703B29E300D}" destId="{AE99B309-FFD3-45FA-B516-0CCE5D776E83}" srcOrd="4" destOrd="0" presId="urn:microsoft.com/office/officeart/2008/layout/AlternatingHexagons"/>
    <dgm:cxn modelId="{04C2FBFD-E01F-43D3-B87B-8B54D006435A}" type="presParOf" srcId="{AE99B309-FFD3-45FA-B516-0CCE5D776E83}" destId="{FABE55BD-5473-4716-84D0-B470AF92EA3C}" srcOrd="0" destOrd="0" presId="urn:microsoft.com/office/officeart/2008/layout/AlternatingHexagons"/>
    <dgm:cxn modelId="{49FFA4C3-D58C-4B73-9FAC-AF51F1810300}" type="presParOf" srcId="{AE99B309-FFD3-45FA-B516-0CCE5D776E83}" destId="{DB5A4945-A6F0-4FC9-AED5-7164CF2E8AD5}" srcOrd="1" destOrd="0" presId="urn:microsoft.com/office/officeart/2008/layout/AlternatingHexagons"/>
    <dgm:cxn modelId="{229B9952-3935-4595-A2D1-DF064990A8B0}" type="presParOf" srcId="{AE99B309-FFD3-45FA-B516-0CCE5D776E83}" destId="{B5EF5844-980A-4B4E-AA7F-E125CD7E3CBE}" srcOrd="2" destOrd="0" presId="urn:microsoft.com/office/officeart/2008/layout/AlternatingHexagons"/>
    <dgm:cxn modelId="{481042A6-8A73-4C0B-9BD5-4B83AC594E38}" type="presParOf" srcId="{AE99B309-FFD3-45FA-B516-0CCE5D776E83}" destId="{4B146917-2FC0-4F44-A508-16CAB63FC8BC}" srcOrd="3" destOrd="0" presId="urn:microsoft.com/office/officeart/2008/layout/AlternatingHexagons"/>
    <dgm:cxn modelId="{AE0C0C82-A3B4-4027-9C7A-E25B6FF4B6AE}" type="presParOf" srcId="{AE99B309-FFD3-45FA-B516-0CCE5D776E83}" destId="{CB58BE4D-4C15-4CEA-89BC-B209207A8B32}" srcOrd="4" destOrd="0" presId="urn:microsoft.com/office/officeart/2008/layout/AlternatingHexagons"/>
    <dgm:cxn modelId="{55BAF6FD-635A-4122-BB82-B627A5974AF4}" type="presParOf" srcId="{77DB3440-DBF5-4EF1-835F-4703B29E300D}" destId="{A30219C5-9578-4932-AF6D-18D257315C51}" srcOrd="5" destOrd="0" presId="urn:microsoft.com/office/officeart/2008/layout/AlternatingHexagons"/>
    <dgm:cxn modelId="{7A79798E-9DB9-4528-BC21-D5007CABEFF4}" type="presParOf" srcId="{77DB3440-DBF5-4EF1-835F-4703B29E300D}" destId="{2E1580D7-26EE-400F-9244-3C8B04B346B6}" srcOrd="6" destOrd="0" presId="urn:microsoft.com/office/officeart/2008/layout/AlternatingHexagons"/>
    <dgm:cxn modelId="{8B8E2E42-F32A-4F8A-A66A-955CBDC676DE}" type="presParOf" srcId="{2E1580D7-26EE-400F-9244-3C8B04B346B6}" destId="{4318BACF-43AB-44D5-A9B3-224561CB0B0F}" srcOrd="0" destOrd="0" presId="urn:microsoft.com/office/officeart/2008/layout/AlternatingHexagons"/>
    <dgm:cxn modelId="{BEFBF661-A00C-4048-A07F-DA62CFEDC1C3}" type="presParOf" srcId="{2E1580D7-26EE-400F-9244-3C8B04B346B6}" destId="{66B453E3-2DBF-47E7-A0D7-A4CCBC79FBA4}" srcOrd="1" destOrd="0" presId="urn:microsoft.com/office/officeart/2008/layout/AlternatingHexagons"/>
    <dgm:cxn modelId="{19B7D4F1-AE21-45EE-9AD3-7138B4F5C6FE}" type="presParOf" srcId="{2E1580D7-26EE-400F-9244-3C8B04B346B6}" destId="{296048CB-4601-46CD-9522-28856A05E4EC}" srcOrd="2" destOrd="0" presId="urn:microsoft.com/office/officeart/2008/layout/AlternatingHexagons"/>
    <dgm:cxn modelId="{A2DE7635-FF93-4DE0-89B6-A6887060C400}" type="presParOf" srcId="{2E1580D7-26EE-400F-9244-3C8B04B346B6}" destId="{B19850CA-A6A4-4CF8-99D7-52340F18CE46}" srcOrd="3" destOrd="0" presId="urn:microsoft.com/office/officeart/2008/layout/AlternatingHexagons"/>
    <dgm:cxn modelId="{C4EE84C9-9719-4BE4-885C-BA037FB1DCF1}" type="presParOf" srcId="{2E1580D7-26EE-400F-9244-3C8B04B346B6}" destId="{27BF0272-AE01-463C-9070-2857A345F27B}" srcOrd="4" destOrd="0" presId="urn:microsoft.com/office/officeart/2008/layout/AlternatingHexagons"/>
    <dgm:cxn modelId="{F752B2A4-8AE1-48DB-AEF7-2509FBA39565}" type="presParOf" srcId="{77DB3440-DBF5-4EF1-835F-4703B29E300D}" destId="{7587B097-E073-418A-AE09-A7FA76AFE7E2}" srcOrd="7" destOrd="0" presId="urn:microsoft.com/office/officeart/2008/layout/AlternatingHexagons"/>
    <dgm:cxn modelId="{11BCD8D8-DBB4-4793-8413-E03FCA3AAA0F}" type="presParOf" srcId="{77DB3440-DBF5-4EF1-835F-4703B29E300D}" destId="{682CD5C8-CDF3-43E8-988D-ADF372EF44D2}" srcOrd="8" destOrd="0" presId="urn:microsoft.com/office/officeart/2008/layout/AlternatingHexagons"/>
    <dgm:cxn modelId="{28AE42ED-A982-43CB-9796-5B190A328CDF}" type="presParOf" srcId="{682CD5C8-CDF3-43E8-988D-ADF372EF44D2}" destId="{4E94DE55-7CAE-40D3-9635-3260741ADCA9}" srcOrd="0" destOrd="0" presId="urn:microsoft.com/office/officeart/2008/layout/AlternatingHexagons"/>
    <dgm:cxn modelId="{48C3E1BB-70B3-4737-9FBA-EAA328B2674C}" type="presParOf" srcId="{682CD5C8-CDF3-43E8-988D-ADF372EF44D2}" destId="{CCD9E6E4-3AE3-48FA-A82F-B1C23A2724E4}" srcOrd="1" destOrd="0" presId="urn:microsoft.com/office/officeart/2008/layout/AlternatingHexagons"/>
    <dgm:cxn modelId="{9B012354-231D-4A25-8F73-E5180B92F59A}" type="presParOf" srcId="{682CD5C8-CDF3-43E8-988D-ADF372EF44D2}" destId="{8C743A92-683E-4A14-A38A-1B7FB8975E02}" srcOrd="2" destOrd="0" presId="urn:microsoft.com/office/officeart/2008/layout/AlternatingHexagons"/>
    <dgm:cxn modelId="{2598A3B5-8DBC-4263-B9A4-589A89FA9060}" type="presParOf" srcId="{682CD5C8-CDF3-43E8-988D-ADF372EF44D2}" destId="{EDFAE7E4-161E-43D5-8893-84668EAA5267}" srcOrd="3" destOrd="0" presId="urn:microsoft.com/office/officeart/2008/layout/AlternatingHexagons"/>
    <dgm:cxn modelId="{EE1DA8F5-47FC-4750-BE34-D518BF990BC6}" type="presParOf" srcId="{682CD5C8-CDF3-43E8-988D-ADF372EF44D2}" destId="{70BA3427-2FD7-4DEE-B2D8-1369711425F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97605-10B3-422B-B7C2-5716B48F1A7A}">
      <dsp:nvSpPr>
        <dsp:cNvPr id="0" name=""/>
        <dsp:cNvSpPr/>
      </dsp:nvSpPr>
      <dsp:spPr>
        <a:xfrm rot="5400000">
          <a:off x="4667372" y="3900356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Köz-igazgatás</a:t>
          </a:r>
          <a:br>
            <a:rPr lang="hu-HU" sz="1600" kern="1200" dirty="0"/>
          </a:br>
          <a:r>
            <a:rPr lang="hu-HU" sz="1600" kern="1200" dirty="0"/>
            <a:t>4.0</a:t>
          </a:r>
        </a:p>
      </dsp:txBody>
      <dsp:txXfrm rot="-5400000">
        <a:off x="4966556" y="4035847"/>
        <a:ext cx="893261" cy="1026738"/>
      </dsp:txXfrm>
    </dsp:sp>
    <dsp:sp modelId="{8B2EA659-B7C3-4492-8FCF-AAE5F9C9F839}">
      <dsp:nvSpPr>
        <dsp:cNvPr id="0" name=""/>
        <dsp:cNvSpPr/>
      </dsp:nvSpPr>
      <dsp:spPr>
        <a:xfrm>
          <a:off x="5405238" y="298652"/>
          <a:ext cx="1664658" cy="89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9A471-9078-45AD-A9AD-E4197F866BEA}">
      <dsp:nvSpPr>
        <dsp:cNvPr id="0" name=""/>
        <dsp:cNvSpPr/>
      </dsp:nvSpPr>
      <dsp:spPr>
        <a:xfrm rot="5400000">
          <a:off x="3962023" y="2624267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rgbClr val="4040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>
              <a:solidFill>
                <a:srgbClr val="FF0000"/>
              </a:solidFill>
            </a:rPr>
            <a:t>Logisztika 4.0</a:t>
          </a:r>
        </a:p>
      </dsp:txBody>
      <dsp:txXfrm rot="-5400000">
        <a:off x="4261207" y="2759758"/>
        <a:ext cx="893261" cy="1026738"/>
      </dsp:txXfrm>
    </dsp:sp>
    <dsp:sp modelId="{48F36E6D-11A5-4CE4-A30E-59FEB4FC47FA}">
      <dsp:nvSpPr>
        <dsp:cNvPr id="0" name=""/>
        <dsp:cNvSpPr/>
      </dsp:nvSpPr>
      <dsp:spPr>
        <a:xfrm rot="5400000">
          <a:off x="2582420" y="2613974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rgbClr val="4040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rgbClr val="FF0000"/>
              </a:solidFill>
            </a:rPr>
            <a:t>Ipar 4.0</a:t>
          </a:r>
        </a:p>
      </dsp:txBody>
      <dsp:txXfrm rot="-5400000">
        <a:off x="2881604" y="2749465"/>
        <a:ext cx="893261" cy="1026738"/>
      </dsp:txXfrm>
    </dsp:sp>
    <dsp:sp modelId="{42D38146-D0BA-4A35-8427-94A45ADE52D7}">
      <dsp:nvSpPr>
        <dsp:cNvPr id="0" name=""/>
        <dsp:cNvSpPr/>
      </dsp:nvSpPr>
      <dsp:spPr>
        <a:xfrm>
          <a:off x="1700029" y="1564747"/>
          <a:ext cx="1610960" cy="89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54B4F-396A-46AC-BB2F-F273CD9611CF}">
      <dsp:nvSpPr>
        <dsp:cNvPr id="0" name=""/>
        <dsp:cNvSpPr/>
      </dsp:nvSpPr>
      <dsp:spPr>
        <a:xfrm rot="5400000">
          <a:off x="4669268" y="1363377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Egészség 4.0</a:t>
          </a:r>
        </a:p>
      </dsp:txBody>
      <dsp:txXfrm rot="-5400000">
        <a:off x="4968452" y="1498868"/>
        <a:ext cx="893261" cy="1026738"/>
      </dsp:txXfrm>
    </dsp:sp>
    <dsp:sp modelId="{FABE55BD-5473-4716-84D0-B470AF92EA3C}">
      <dsp:nvSpPr>
        <dsp:cNvPr id="0" name=""/>
        <dsp:cNvSpPr/>
      </dsp:nvSpPr>
      <dsp:spPr>
        <a:xfrm rot="5400000">
          <a:off x="1900948" y="1356143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rgbClr val="B43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Mező-gazdaság 4.0</a:t>
          </a:r>
        </a:p>
      </dsp:txBody>
      <dsp:txXfrm rot="-5400000">
        <a:off x="2200132" y="1491634"/>
        <a:ext cx="893261" cy="1026738"/>
      </dsp:txXfrm>
    </dsp:sp>
    <dsp:sp modelId="{DB5A4945-A6F0-4FC9-AED5-7164CF2E8AD5}">
      <dsp:nvSpPr>
        <dsp:cNvPr id="0" name=""/>
        <dsp:cNvSpPr/>
      </dsp:nvSpPr>
      <dsp:spPr>
        <a:xfrm>
          <a:off x="5405238" y="2830843"/>
          <a:ext cx="1664658" cy="89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8BE4D-4C15-4CEA-89BC-B209207A8B32}">
      <dsp:nvSpPr>
        <dsp:cNvPr id="0" name=""/>
        <dsp:cNvSpPr/>
      </dsp:nvSpPr>
      <dsp:spPr>
        <a:xfrm rot="5400000">
          <a:off x="3260464" y="1356143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Szolgál-tatás 4.0</a:t>
          </a:r>
        </a:p>
      </dsp:txBody>
      <dsp:txXfrm rot="-5400000">
        <a:off x="3559648" y="1491634"/>
        <a:ext cx="893261" cy="1026738"/>
      </dsp:txXfrm>
    </dsp:sp>
    <dsp:sp modelId="{4318BACF-43AB-44D5-A9B3-224561CB0B0F}">
      <dsp:nvSpPr>
        <dsp:cNvPr id="0" name=""/>
        <dsp:cNvSpPr/>
      </dsp:nvSpPr>
      <dsp:spPr>
        <a:xfrm rot="5400000">
          <a:off x="3267732" y="3895568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Tanács-adás 4.0</a:t>
          </a:r>
        </a:p>
      </dsp:txBody>
      <dsp:txXfrm rot="-5400000">
        <a:off x="3566916" y="4031059"/>
        <a:ext cx="893261" cy="1026738"/>
      </dsp:txXfrm>
    </dsp:sp>
    <dsp:sp modelId="{66B453E3-2DBF-47E7-A0D7-A4CCBC79FBA4}">
      <dsp:nvSpPr>
        <dsp:cNvPr id="0" name=""/>
        <dsp:cNvSpPr/>
      </dsp:nvSpPr>
      <dsp:spPr>
        <a:xfrm>
          <a:off x="1700029" y="4096938"/>
          <a:ext cx="1610960" cy="89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F0272-AE01-463C-9070-2857A345F27B}">
      <dsp:nvSpPr>
        <dsp:cNvPr id="0" name=""/>
        <dsp:cNvSpPr/>
      </dsp:nvSpPr>
      <dsp:spPr>
        <a:xfrm rot="5400000">
          <a:off x="1874126" y="3905965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rgbClr val="B43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Innováció 4.0</a:t>
          </a:r>
        </a:p>
      </dsp:txBody>
      <dsp:txXfrm rot="-5400000">
        <a:off x="2173310" y="4041456"/>
        <a:ext cx="893261" cy="1026738"/>
      </dsp:txXfrm>
    </dsp:sp>
    <dsp:sp modelId="{4E94DE55-7CAE-40D3-9635-3260741ADCA9}">
      <dsp:nvSpPr>
        <dsp:cNvPr id="0" name=""/>
        <dsp:cNvSpPr/>
      </dsp:nvSpPr>
      <dsp:spPr>
        <a:xfrm rot="5400000">
          <a:off x="5342782" y="2645060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Szak-képzés</a:t>
          </a:r>
          <a:br>
            <a:rPr lang="hu-HU" sz="1900" kern="1200" dirty="0"/>
          </a:br>
          <a:r>
            <a:rPr lang="hu-HU" sz="1900" kern="1200" dirty="0"/>
            <a:t>4.0</a:t>
          </a:r>
        </a:p>
      </dsp:txBody>
      <dsp:txXfrm rot="-5400000">
        <a:off x="5641966" y="2780551"/>
        <a:ext cx="893261" cy="1026738"/>
      </dsp:txXfrm>
    </dsp:sp>
    <dsp:sp modelId="{CCD9E6E4-3AE3-48FA-A82F-B1C23A2724E4}">
      <dsp:nvSpPr>
        <dsp:cNvPr id="0" name=""/>
        <dsp:cNvSpPr/>
      </dsp:nvSpPr>
      <dsp:spPr>
        <a:xfrm>
          <a:off x="5405238" y="5363033"/>
          <a:ext cx="1664658" cy="89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A3427-2FD7-4DEE-B2D8-1369711425F6}">
      <dsp:nvSpPr>
        <dsp:cNvPr id="0" name=""/>
        <dsp:cNvSpPr/>
      </dsp:nvSpPr>
      <dsp:spPr>
        <a:xfrm rot="5400000">
          <a:off x="3966461" y="117493"/>
          <a:ext cx="1491629" cy="1297717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 err="1"/>
            <a:t>Robotizáció</a:t>
          </a:r>
          <a:endParaRPr lang="hu-HU" sz="1400" kern="1200" dirty="0"/>
        </a:p>
      </dsp:txBody>
      <dsp:txXfrm rot="-5400000">
        <a:off x="4265645" y="252984"/>
        <a:ext cx="893261" cy="1026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0C159-9CA7-4E32-8B55-2F22AABDA750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67EB-CEE9-4A27-857C-C0D671C35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47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0EA38-A2AD-4749-83E1-14263A3942A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92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3FCD-4BEB-4E19-9B34-5A7CE54A801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75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3FCD-4BEB-4E19-9B34-5A7CE54A801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75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DA1C3F-AB1F-49D0-8C6F-1C7C15DEA9ED}" type="slidenum">
              <a:t>11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15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Digitális kor ökoszisztéma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0EA38-A2AD-4749-83E1-14263A3942A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91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DA1C3F-AB1F-49D0-8C6F-1C7C15DEA9ED}" type="slidenum">
              <a:t>17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02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CE55-8097-CA43-4C4B-DE056C64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CD924F7-E5BD-E458-18FE-8AABD5F89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7AE4D07-D687-34B7-8530-4FD3EC24B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Automatizált és valós idejű adatfeldolgozás</a:t>
            </a:r>
            <a:r>
              <a:rPr lang="hu-HU" dirty="0"/>
              <a:t>: Az </a:t>
            </a:r>
            <a:r>
              <a:rPr lang="hu-HU" dirty="0" err="1"/>
              <a:t>AI-nak</a:t>
            </a:r>
            <a:r>
              <a:rPr lang="hu-HU" dirty="0"/>
              <a:t> képesnek kell lennie az érzékelőkből és más adatforrásokból származó információk valós idejű feldolgozására, hogy azonnali, megalapozott döntéseket hozhasson az üzemeltetési folyamatok optimalizálása érdekében.</a:t>
            </a:r>
          </a:p>
          <a:p>
            <a:r>
              <a:rPr lang="hu-HU" b="1" dirty="0"/>
              <a:t>Proaktív karbantartás és hibamegelőzés</a:t>
            </a:r>
            <a:r>
              <a:rPr lang="hu-HU" dirty="0"/>
              <a:t>: Az </a:t>
            </a:r>
            <a:r>
              <a:rPr lang="hu-HU" dirty="0" err="1"/>
              <a:t>AI-tól</a:t>
            </a:r>
            <a:r>
              <a:rPr lang="hu-HU" dirty="0"/>
              <a:t> elvárjuk, hogy előre jelezze a berendezések meghibásodásait, így lehetővé téve a megelőző karbantartást. Ez csökkenti a váratlan leállások számát és meghosszabbítja a berendezések élettartamát.</a:t>
            </a:r>
          </a:p>
          <a:p>
            <a:r>
              <a:rPr lang="hu-HU" b="1" dirty="0"/>
              <a:t>Energiahatékonyság optimalizálása</a:t>
            </a:r>
            <a:r>
              <a:rPr lang="hu-HU" dirty="0"/>
              <a:t>: Az </a:t>
            </a:r>
            <a:r>
              <a:rPr lang="hu-HU" dirty="0" err="1"/>
              <a:t>AI-nak</a:t>
            </a:r>
            <a:r>
              <a:rPr lang="hu-HU" dirty="0"/>
              <a:t> optimalizálnia kell az energiafelhasználást, például automatikusan szabályoznia a világítást, fűtést, hűtést és szellőztetést a valós igények szerint, ami csökkenti az energiapazarlást és az ökológiai lábnyomot.</a:t>
            </a:r>
          </a:p>
          <a:p>
            <a:r>
              <a:rPr lang="hu-HU" b="1" dirty="0"/>
              <a:t>Kényelem és felhasználói élmény javítása</a:t>
            </a:r>
            <a:r>
              <a:rPr lang="hu-HU" dirty="0"/>
              <a:t>: Az </a:t>
            </a:r>
            <a:r>
              <a:rPr lang="hu-HU" dirty="0" err="1"/>
              <a:t>AI</a:t>
            </a:r>
            <a:r>
              <a:rPr lang="hu-HU" dirty="0"/>
              <a:t> rendszerek képesek alkalmazkodni a felhasználók szokásaihoz és preferenciáihoz, így biztosítva a komfortos és személyre szabott környezetet az épület használói számára.</a:t>
            </a:r>
          </a:p>
          <a:p>
            <a:r>
              <a:rPr lang="hu-HU" b="1" dirty="0" err="1"/>
              <a:t>Adatvezérelt</a:t>
            </a:r>
            <a:r>
              <a:rPr lang="hu-HU" b="1" dirty="0"/>
              <a:t> döntéshozatal támogatása</a:t>
            </a:r>
            <a:r>
              <a:rPr lang="hu-HU" dirty="0"/>
              <a:t>: Az </a:t>
            </a:r>
            <a:r>
              <a:rPr lang="hu-HU" dirty="0" err="1"/>
              <a:t>AI</a:t>
            </a:r>
            <a:r>
              <a:rPr lang="hu-HU" dirty="0"/>
              <a:t> elősegíti az üzemeltetési döntések meghozatalát azáltal, hogy részletes elemzéseket és előrejelzéseket nyújt, így a vezetőség megalapozottabb döntéseket hozhat az üzemeltetés terén.</a:t>
            </a:r>
          </a:p>
          <a:p>
            <a:r>
              <a:rPr lang="hu-HU" b="1" dirty="0"/>
              <a:t>Költségek optimalizálása</a:t>
            </a:r>
            <a:r>
              <a:rPr lang="hu-HU" dirty="0"/>
              <a:t>: Az </a:t>
            </a:r>
            <a:r>
              <a:rPr lang="hu-HU" dirty="0" err="1"/>
              <a:t>AI</a:t>
            </a:r>
            <a:r>
              <a:rPr lang="hu-HU" dirty="0"/>
              <a:t> rendszerek képesek csökkenteni az üzemeltetési költségeket az energia- és karbantartási kiadások csökkentésével, miközben javítják az erőforrások kihasználtságát.</a:t>
            </a:r>
          </a:p>
          <a:p>
            <a:r>
              <a:rPr lang="hu-HU" b="1" dirty="0"/>
              <a:t>Biztonság és kockázatkezelés javítása</a:t>
            </a:r>
            <a:r>
              <a:rPr lang="hu-HU" dirty="0"/>
              <a:t>: Az </a:t>
            </a:r>
            <a:r>
              <a:rPr lang="hu-HU" dirty="0" err="1"/>
              <a:t>AI-tól</a:t>
            </a:r>
            <a:r>
              <a:rPr lang="hu-HU" dirty="0"/>
              <a:t> elvárjuk, hogy a biztonsági rendszerek részét képezze, például azáltal, hogy figyeli és elemzi a belépési adatokat, a felügyeleti rendszerek képeit, valamint figyelmeztet az esetleges veszélyforrásokra.</a:t>
            </a:r>
          </a:p>
          <a:p>
            <a:r>
              <a:rPr lang="hu-HU" b="1" dirty="0"/>
              <a:t>Adaptív és skálázható rendszerek létrehozása</a:t>
            </a:r>
            <a:r>
              <a:rPr lang="hu-HU" dirty="0"/>
              <a:t>: Az </a:t>
            </a:r>
            <a:r>
              <a:rPr lang="hu-HU" dirty="0" err="1"/>
              <a:t>AI</a:t>
            </a:r>
            <a:r>
              <a:rPr lang="hu-HU" dirty="0"/>
              <a:t>-alapú rendszereknek rugalmasnak kell lenniük, hogy könnyen alkalmazkodjanak a létesítmény bővítéséhez vagy az új technológiai megoldások integrálásához.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C8E3610-B185-3A84-2D2E-B3BA79215A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3FCD-4BEB-4E19-9B34-5A7CE54A801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82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DA1C3F-AB1F-49D0-8C6F-1C7C15DEA9ED}" type="slidenum">
              <a:t>33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4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DA1C3F-AB1F-49D0-8C6F-1C7C15DEA9ED}" type="slidenum">
              <a:t>36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660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8F2318-BA9F-B365-2644-3CF3392AD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CEDE60-5DB5-5202-DA9C-40FF0F79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252283-53E1-6743-3E17-D36870A8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712ECB-76DC-DB88-3E3F-354FC7C9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9F8419-D1D0-E628-F711-DEE97EB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32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DA3CBD-1EAA-37E4-0E01-D9A7D7BE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CA1732D-63FC-966A-3221-9B2610E30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0B3DBA-9CDC-E38F-291C-5AF31472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A05B9A-FC2D-EAB2-5179-90E2FCAD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8EBEC7-AED3-56E2-631A-E277321D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98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F0BBA70-03B9-927B-52A8-5975F1F71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9DAFBAE-8347-E9F3-1313-7EB9C18F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43B89-417A-3F54-FD03-3866ABE0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3107B8-116A-F1F5-1F7E-F1F37CF0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9936BE-F3CD-4804-2FD1-C28B3BFC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7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04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6DDCD-B696-A1C6-A02C-0C36ABEC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8D765A-E78B-D105-91DE-72F086CF7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BFEFC2-2818-E2CB-06F6-11119174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9F00E5-D6BD-12B5-2479-6AA32362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416F21-2299-A8F9-7FA6-76B41733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1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182CA1-C7D8-7390-45BE-5746D1A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277943-3B9C-E867-9F9D-42B7B86D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182C9E-BCD5-E686-753A-26DAFFA8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359D0A-D042-579C-65AB-E95D386C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21E8FA-BB31-083F-0824-76AF1042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07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4EE0D2-4C43-A45E-BAD7-C1D8707F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39B9D4-F4F5-CA20-DD74-1565C5EF4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53CF9E2-B0EB-F402-0D9F-AEFA6F836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CF7F4C-EAF1-199D-5096-49222A9A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DD3831-9894-A5BD-A927-D4265290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2D72860-706B-509E-8A6E-5ABE6DDA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6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7982E-45F7-E425-CA2C-BCD8628D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A030AB1-54F3-8FAC-F1EB-444D03A7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BCD92B-1119-BEB4-3C7F-778A5C680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1099F3D-64A2-9E9D-7E46-EECC23030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441DC55-C358-25EB-9350-B2862FE61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03CE9D2-5F96-C229-4342-D49CDEA7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6970185-B0AA-026B-5F68-0A390C94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C57F4DA-C5BE-9C5F-47CE-D957DE8A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67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72D0C8-489B-2EFF-FB12-CFB78EFF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ABC6129-75FC-E070-3E11-36272A3C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3CC7E8B-E55C-628D-D32A-7D2E6408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E79473-4575-2D91-8CBA-4CAA5D1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48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092667F-0446-B020-802A-E876B09D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6526A1B-2027-66C3-7178-4890B19E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C1B2D55-9CEA-AC19-A780-8BA0227D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27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B3622-F0DE-3E54-7349-11F60734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16E1B1-8E1D-F921-A429-AC7902AE4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7929126-2409-7F9D-A7D3-C6476DAFE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FC90B52-F162-E7B4-AAB5-B75DB7D4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F55C610-6B9D-B47B-BD78-B777D190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EFC482E-8E93-0CD7-963B-5A2EBBDC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62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4A5B5-9AE5-1982-C8D2-69C0F132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94B6763-0E24-E323-B3C2-D3D3EC33A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8F44F7-0B44-AE17-9DA2-DECD7418F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0E3FB0-BFF0-D49F-40AF-56B21CE3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9B1211C-408A-064E-2C52-569F5136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A9DC28-7A87-29FE-0C6C-A2570010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27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4745909-2B48-3854-2AAA-94055111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1CEE85-77AA-BE02-2220-D9CE39634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85C906-7001-E083-6164-F0A2809D9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56FA-5294-432D-8816-C44500798181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8266EE-8411-59BB-986C-71AC0CAA3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262D26-F895-E8BB-DD1E-C0A5A568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5CF2B-CD0B-412F-B535-6BAC85C44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38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1C46B004-7344-F2D3-1DAB-FAA3AD80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0"/>
            <a:ext cx="12192000" cy="12192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8187BAA-501E-E720-1CB1-155D52F02A95}"/>
              </a:ext>
            </a:extLst>
          </p:cNvPr>
          <p:cNvSpPr txBox="1"/>
          <p:nvPr/>
        </p:nvSpPr>
        <p:spPr>
          <a:xfrm>
            <a:off x="1594908" y="2176042"/>
            <a:ext cx="9002179" cy="126188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b="1" i="0" dirty="0">
                <a:solidFill>
                  <a:srgbClr val="1D2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mindennapok mesterséges intelligenciája</a:t>
            </a:r>
            <a:endParaRPr lang="hu-HU" sz="3200" b="1" dirty="0">
              <a:solidFill>
                <a:srgbClr val="1D2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600" b="1" dirty="0">
              <a:solidFill>
                <a:srgbClr val="1D2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b="1" dirty="0">
                <a:solidFill>
                  <a:srgbClr val="1D2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Kollár Csaba</a:t>
            </a:r>
            <a:endParaRPr lang="hu-HU" sz="800" b="1" dirty="0">
              <a:solidFill>
                <a:srgbClr val="1D2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B775620-8AC1-10D1-0E38-BDC0CC588524}"/>
              </a:ext>
            </a:extLst>
          </p:cNvPr>
          <p:cNvSpPr/>
          <p:nvPr/>
        </p:nvSpPr>
        <p:spPr>
          <a:xfrm>
            <a:off x="-2" y="5245100"/>
            <a:ext cx="12192000" cy="1612900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MAGYAR INGATLANSZÖVETSÉG</a:t>
            </a:r>
          </a:p>
          <a:p>
            <a:pPr algn="ctr"/>
            <a:r>
              <a:rPr lang="hu-HU" sz="2400" b="1" dirty="0" err="1">
                <a:solidFill>
                  <a:schemeClr val="tx1"/>
                </a:solidFill>
              </a:rPr>
              <a:t>EUFIM</a:t>
            </a:r>
            <a:r>
              <a:rPr lang="hu-HU" sz="2400" b="1" dirty="0">
                <a:solidFill>
                  <a:schemeClr val="tx1"/>
                </a:solidFill>
              </a:rPr>
              <a:t> szeminárium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2025. 03. 13. 11:00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Intercity Hotel Budapest, 1087. Baross tér 7-8.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567C9D7-FC8C-DA2D-4E0E-E063994D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A mindennapok mesterséges intelligenciája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6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>
            <a:extLst>
              <a:ext uri="{FF2B5EF4-FFF2-40B4-BE49-F238E27FC236}">
                <a16:creationId xmlns:a16="http://schemas.microsoft.com/office/drawing/2014/main" id="{86E0DB5A-871A-4023-9413-E9409E9796C6}"/>
              </a:ext>
            </a:extLst>
          </p:cNvPr>
          <p:cNvSpPr/>
          <p:nvPr/>
        </p:nvSpPr>
        <p:spPr>
          <a:xfrm>
            <a:off x="5403809" y="2931061"/>
            <a:ext cx="1362874" cy="1422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6000" b="1" dirty="0"/>
              <a:t>MI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58F2732C-61D1-49F5-A102-D4A855D88831}"/>
              </a:ext>
            </a:extLst>
          </p:cNvPr>
          <p:cNvGrpSpPr/>
          <p:nvPr/>
        </p:nvGrpSpPr>
        <p:grpSpPr>
          <a:xfrm>
            <a:off x="3361469" y="3177629"/>
            <a:ext cx="1814279" cy="1122189"/>
            <a:chOff x="655736" y="1203648"/>
            <a:chExt cx="1814279" cy="1122189"/>
          </a:xfrm>
        </p:grpSpPr>
        <p:sp>
          <p:nvSpPr>
            <p:cNvPr id="9" name="Felhő 8">
              <a:extLst>
                <a:ext uri="{FF2B5EF4-FFF2-40B4-BE49-F238E27FC236}">
                  <a16:creationId xmlns:a16="http://schemas.microsoft.com/office/drawing/2014/main" id="{930538AC-9BC1-4A26-95DB-1EAC48D9B1AC}"/>
                </a:ext>
              </a:extLst>
            </p:cNvPr>
            <p:cNvSpPr/>
            <p:nvPr/>
          </p:nvSpPr>
          <p:spPr>
            <a:xfrm>
              <a:off x="1110342" y="1203648"/>
              <a:ext cx="905069" cy="49452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A0891D48-769D-4826-8889-600887854DEC}"/>
                </a:ext>
              </a:extLst>
            </p:cNvPr>
            <p:cNvSpPr txBox="1"/>
            <p:nvPr/>
          </p:nvSpPr>
          <p:spPr>
            <a:xfrm>
              <a:off x="655736" y="1679506"/>
              <a:ext cx="1814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/>
                <a:t>Felhő alapú</a:t>
              </a:r>
            </a:p>
            <a:p>
              <a:pPr algn="ctr"/>
              <a:r>
                <a:rPr lang="hu-HU" b="1" dirty="0"/>
                <a:t>számítástechnika</a:t>
              </a:r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578DE35B-74AB-4EEA-9BAC-FEB3AB5667E9}"/>
              </a:ext>
            </a:extLst>
          </p:cNvPr>
          <p:cNvGrpSpPr/>
          <p:nvPr/>
        </p:nvGrpSpPr>
        <p:grpSpPr>
          <a:xfrm>
            <a:off x="3729354" y="4460753"/>
            <a:ext cx="1350883" cy="1534495"/>
            <a:chOff x="684213" y="2278251"/>
            <a:chExt cx="1350883" cy="1534495"/>
          </a:xfrm>
        </p:grpSpPr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52BE51F1-D9AF-42F7-BA27-2C3C15DA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660" y="2278251"/>
              <a:ext cx="908031" cy="989045"/>
            </a:xfrm>
            <a:prstGeom prst="rect">
              <a:avLst/>
            </a:prstGeom>
          </p:spPr>
        </p:pic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D3CE39AC-AD2F-4B7F-BE12-705BA2AB871E}"/>
                </a:ext>
              </a:extLst>
            </p:cNvPr>
            <p:cNvSpPr txBox="1"/>
            <p:nvPr/>
          </p:nvSpPr>
          <p:spPr>
            <a:xfrm>
              <a:off x="684213" y="3166415"/>
              <a:ext cx="1350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err="1"/>
                <a:t>Robotizáció</a:t>
              </a:r>
              <a:r>
                <a:rPr lang="hu-HU" b="1" dirty="0"/>
                <a:t>,</a:t>
              </a:r>
            </a:p>
            <a:p>
              <a:pPr algn="ctr"/>
              <a:r>
                <a:rPr lang="hu-HU" b="1" dirty="0"/>
                <a:t>drónok</a:t>
              </a:r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5025858C-09D5-419A-A4A4-FCF491847E6B}"/>
              </a:ext>
            </a:extLst>
          </p:cNvPr>
          <p:cNvGrpSpPr/>
          <p:nvPr/>
        </p:nvGrpSpPr>
        <p:grpSpPr>
          <a:xfrm>
            <a:off x="4799275" y="1712147"/>
            <a:ext cx="835485" cy="892241"/>
            <a:chOff x="1229822" y="1399189"/>
            <a:chExt cx="835485" cy="892241"/>
          </a:xfrm>
        </p:grpSpPr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ACC42516-D816-4365-9BB2-D462C8955D76}"/>
                </a:ext>
              </a:extLst>
            </p:cNvPr>
            <p:cNvSpPr txBox="1"/>
            <p:nvPr/>
          </p:nvSpPr>
          <p:spPr>
            <a:xfrm>
              <a:off x="1229822" y="1399189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0110101</a:t>
              </a:r>
            </a:p>
            <a:p>
              <a:r>
                <a:rPr lang="hu-HU" sz="1200" b="1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1101010</a:t>
              </a:r>
            </a:p>
            <a:p>
              <a:r>
                <a:rPr lang="hu-HU" sz="1200" b="1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1101010</a:t>
              </a:r>
              <a:endParaRPr lang="hu-HU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F5A734FE-A712-4A6E-9748-3AF81AFAA217}"/>
                </a:ext>
              </a:extLst>
            </p:cNvPr>
            <p:cNvSpPr txBox="1"/>
            <p:nvPr/>
          </p:nvSpPr>
          <p:spPr>
            <a:xfrm>
              <a:off x="1390259" y="1922098"/>
              <a:ext cx="594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BDA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020A037A-2E7D-4FEF-9F4C-9B8AD4B9C1D5}"/>
              </a:ext>
            </a:extLst>
          </p:cNvPr>
          <p:cNvGrpSpPr/>
          <p:nvPr/>
        </p:nvGrpSpPr>
        <p:grpSpPr>
          <a:xfrm>
            <a:off x="5817057" y="1476480"/>
            <a:ext cx="745717" cy="909277"/>
            <a:chOff x="4128071" y="1077336"/>
            <a:chExt cx="745717" cy="909277"/>
          </a:xfrm>
        </p:grpSpPr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98D0B6A3-822F-4DE4-9C1E-265937EC6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20727" y="1077336"/>
              <a:ext cx="407811" cy="557939"/>
            </a:xfrm>
            <a:prstGeom prst="rect">
              <a:avLst/>
            </a:prstGeom>
          </p:spPr>
        </p:pic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070D56CA-4A2A-49E6-9350-2AA7E75B866C}"/>
                </a:ext>
              </a:extLst>
            </p:cNvPr>
            <p:cNvSpPr txBox="1"/>
            <p:nvPr/>
          </p:nvSpPr>
          <p:spPr>
            <a:xfrm>
              <a:off x="4128071" y="1617281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Mobil</a:t>
              </a:r>
            </a:p>
          </p:txBody>
        </p: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43620FA9-1F00-4918-B86A-4EF93921DD30}"/>
              </a:ext>
            </a:extLst>
          </p:cNvPr>
          <p:cNvGrpSpPr/>
          <p:nvPr/>
        </p:nvGrpSpPr>
        <p:grpSpPr>
          <a:xfrm>
            <a:off x="7149331" y="2277276"/>
            <a:ext cx="2179892" cy="916909"/>
            <a:chOff x="4860008" y="944049"/>
            <a:chExt cx="2179892" cy="916909"/>
          </a:xfrm>
        </p:grpSpPr>
        <p:pic>
          <p:nvPicPr>
            <p:cNvPr id="22" name="Kép 21" descr="A képen aláírás, óra látható&#10;&#10;Automatikusan generált leírás">
              <a:extLst>
                <a:ext uri="{FF2B5EF4-FFF2-40B4-BE49-F238E27FC236}">
                  <a16:creationId xmlns:a16="http://schemas.microsoft.com/office/drawing/2014/main" id="{4CA6D2DA-34BC-4B37-9778-8A81FC18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7728" y="944049"/>
              <a:ext cx="689675" cy="557939"/>
            </a:xfrm>
            <a:prstGeom prst="rect">
              <a:avLst/>
            </a:prstGeom>
          </p:spPr>
        </p:pic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A6BD6E81-7079-474C-B91B-F30343197C0E}"/>
                </a:ext>
              </a:extLst>
            </p:cNvPr>
            <p:cNvSpPr txBox="1"/>
            <p:nvPr/>
          </p:nvSpPr>
          <p:spPr>
            <a:xfrm>
              <a:off x="4860008" y="1491626"/>
              <a:ext cx="21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Biztonság(i kamerák)</a:t>
              </a:r>
            </a:p>
          </p:txBody>
        </p:sp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6B0C967B-38D5-412F-AA06-ED312F105963}"/>
              </a:ext>
            </a:extLst>
          </p:cNvPr>
          <p:cNvGrpSpPr/>
          <p:nvPr/>
        </p:nvGrpSpPr>
        <p:grpSpPr>
          <a:xfrm>
            <a:off x="7152713" y="3480046"/>
            <a:ext cx="2026331" cy="829347"/>
            <a:chOff x="5561045" y="2451409"/>
            <a:chExt cx="2026331" cy="829347"/>
          </a:xfrm>
        </p:grpSpPr>
        <p:pic>
          <p:nvPicPr>
            <p:cNvPr id="25" name="Kép 24" descr="A képen rajz, aláírás, óra látható&#10;&#10;Automatikusan generált leírás">
              <a:extLst>
                <a:ext uri="{FF2B5EF4-FFF2-40B4-BE49-F238E27FC236}">
                  <a16:creationId xmlns:a16="http://schemas.microsoft.com/office/drawing/2014/main" id="{C8AF0514-6E42-4753-99A9-605F86918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1045" y="2451409"/>
              <a:ext cx="1976740" cy="497339"/>
            </a:xfrm>
            <a:prstGeom prst="rect">
              <a:avLst/>
            </a:prstGeom>
          </p:spPr>
        </p:pic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23EAD56C-D35B-4D80-B859-0BF84B9389EA}"/>
                </a:ext>
              </a:extLst>
            </p:cNvPr>
            <p:cNvSpPr txBox="1"/>
            <p:nvPr/>
          </p:nvSpPr>
          <p:spPr>
            <a:xfrm>
              <a:off x="5835422" y="2911424"/>
              <a:ext cx="175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Közösségi média</a:t>
              </a: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EC750007-9A95-4433-93D6-8C14BACFC64E}"/>
              </a:ext>
            </a:extLst>
          </p:cNvPr>
          <p:cNvGrpSpPr/>
          <p:nvPr/>
        </p:nvGrpSpPr>
        <p:grpSpPr>
          <a:xfrm>
            <a:off x="7624631" y="4469229"/>
            <a:ext cx="1364585" cy="1252191"/>
            <a:chOff x="4971672" y="3408763"/>
            <a:chExt cx="1364585" cy="1252191"/>
          </a:xfrm>
        </p:grpSpPr>
        <p:pic>
          <p:nvPicPr>
            <p:cNvPr id="28" name="Kép 27" descr="A képen rajz látható&#10;&#10;Automatikusan generált leírás">
              <a:extLst>
                <a:ext uri="{FF2B5EF4-FFF2-40B4-BE49-F238E27FC236}">
                  <a16:creationId xmlns:a16="http://schemas.microsoft.com/office/drawing/2014/main" id="{42496063-3B1A-4013-9B27-E8D073A3F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3516" b="72446"/>
            <a:stretch/>
          </p:blipFill>
          <p:spPr>
            <a:xfrm>
              <a:off x="4971672" y="3408763"/>
              <a:ext cx="1022059" cy="1014736"/>
            </a:xfrm>
            <a:prstGeom prst="rect">
              <a:avLst/>
            </a:prstGeom>
          </p:spPr>
        </p:pic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2F45DDD3-4A37-4EED-9EA0-F53B9F02700E}"/>
                </a:ext>
              </a:extLst>
            </p:cNvPr>
            <p:cNvSpPr txBox="1"/>
            <p:nvPr/>
          </p:nvSpPr>
          <p:spPr>
            <a:xfrm>
              <a:off x="5059946" y="4291622"/>
              <a:ext cx="1276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AR, VR, MR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A9851637-D8C6-476A-A57D-2552349A7A98}"/>
              </a:ext>
            </a:extLst>
          </p:cNvPr>
          <p:cNvGrpSpPr/>
          <p:nvPr/>
        </p:nvGrpSpPr>
        <p:grpSpPr>
          <a:xfrm>
            <a:off x="3452675" y="2288901"/>
            <a:ext cx="1708801" cy="775442"/>
            <a:chOff x="3479607" y="3459321"/>
            <a:chExt cx="1708801" cy="775442"/>
          </a:xfrm>
        </p:grpSpPr>
        <p:pic>
          <p:nvPicPr>
            <p:cNvPr id="31" name="Picture 2" descr="electric, sensor Icon">
              <a:extLst>
                <a:ext uri="{FF2B5EF4-FFF2-40B4-BE49-F238E27FC236}">
                  <a16:creationId xmlns:a16="http://schemas.microsoft.com/office/drawing/2014/main" id="{28F49B82-977E-4537-B773-D2383FE5C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550" y="3459321"/>
              <a:ext cx="572918" cy="57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E1C8FFC1-77C5-4BBA-9BEF-B60FED5EB8F1}"/>
                </a:ext>
              </a:extLst>
            </p:cNvPr>
            <p:cNvSpPr txBox="1"/>
            <p:nvPr/>
          </p:nvSpPr>
          <p:spPr>
            <a:xfrm>
              <a:off x="3479607" y="3865431"/>
              <a:ext cx="1708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(I)</a:t>
              </a:r>
              <a:r>
                <a:rPr lang="hu-HU" b="1" dirty="0" err="1"/>
                <a:t>IoT</a:t>
              </a:r>
              <a:r>
                <a:rPr lang="hu-HU" b="1" dirty="0"/>
                <a:t> és szenzor</a:t>
              </a: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E69C1A43-68DB-452C-BB53-78FA3552148C}"/>
              </a:ext>
            </a:extLst>
          </p:cNvPr>
          <p:cNvGrpSpPr/>
          <p:nvPr/>
        </p:nvGrpSpPr>
        <p:grpSpPr>
          <a:xfrm>
            <a:off x="5135244" y="4635870"/>
            <a:ext cx="2234394" cy="1605744"/>
            <a:chOff x="2924150" y="3502095"/>
            <a:chExt cx="2234394" cy="1605744"/>
          </a:xfrm>
        </p:grpSpPr>
        <p:pic>
          <p:nvPicPr>
            <p:cNvPr id="34" name="Picture 4" descr="Network Icon - free download, PNG and vector">
              <a:extLst>
                <a:ext uri="{FF2B5EF4-FFF2-40B4-BE49-F238E27FC236}">
                  <a16:creationId xmlns:a16="http://schemas.microsoft.com/office/drawing/2014/main" id="{B4EB1E5F-B08F-4CBE-A64F-5ACE6087D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91" y="3502095"/>
              <a:ext cx="1197065" cy="1044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55BCC9F3-7817-4E81-8AD0-D74C70F707DB}"/>
                </a:ext>
              </a:extLst>
            </p:cNvPr>
            <p:cNvSpPr txBox="1"/>
            <p:nvPr/>
          </p:nvSpPr>
          <p:spPr>
            <a:xfrm>
              <a:off x="2924150" y="4461508"/>
              <a:ext cx="22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/>
                <a:t>Vezetékes és vezeték-</a:t>
              </a:r>
            </a:p>
            <a:p>
              <a:pPr algn="ctr"/>
              <a:r>
                <a:rPr lang="hu-HU" b="1" dirty="0"/>
                <a:t>nélküli hálózatok</a:t>
              </a:r>
            </a:p>
          </p:txBody>
        </p: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F572EE9F-CCF8-431B-AEB9-CB5915766A22}"/>
              </a:ext>
            </a:extLst>
          </p:cNvPr>
          <p:cNvGrpSpPr/>
          <p:nvPr/>
        </p:nvGrpSpPr>
        <p:grpSpPr>
          <a:xfrm>
            <a:off x="6616378" y="1511516"/>
            <a:ext cx="994182" cy="1102464"/>
            <a:chOff x="5084464" y="5330575"/>
            <a:chExt cx="994182" cy="1102464"/>
          </a:xfrm>
        </p:grpSpPr>
        <p:pic>
          <p:nvPicPr>
            <p:cNvPr id="37" name="Kép 36" descr="A képen aláírás, tányér látható&#10;&#10;Automatikusan generált leírás">
              <a:extLst>
                <a:ext uri="{FF2B5EF4-FFF2-40B4-BE49-F238E27FC236}">
                  <a16:creationId xmlns:a16="http://schemas.microsoft.com/office/drawing/2014/main" id="{FA528BB5-C121-441D-92A1-C71A5628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87857" y="5330575"/>
              <a:ext cx="787395" cy="787395"/>
            </a:xfrm>
            <a:prstGeom prst="rect">
              <a:avLst/>
            </a:prstGeom>
          </p:spPr>
        </p:pic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C99F505A-D688-4814-99B2-56ACF345C89F}"/>
                </a:ext>
              </a:extLst>
            </p:cNvPr>
            <p:cNvSpPr txBox="1"/>
            <p:nvPr/>
          </p:nvSpPr>
          <p:spPr>
            <a:xfrm>
              <a:off x="5084464" y="6063707"/>
              <a:ext cx="994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/>
                <a:t>GIS, GPS</a:t>
              </a:r>
            </a:p>
          </p:txBody>
        </p:sp>
      </p:grp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7C9EAAC6-29DF-B6C9-2653-57F256D8D44E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42" name="Téglalap 41">
              <a:extLst>
                <a:ext uri="{FF2B5EF4-FFF2-40B4-BE49-F238E27FC236}">
                  <a16:creationId xmlns:a16="http://schemas.microsoft.com/office/drawing/2014/main" id="{78080596-9970-754A-6676-99A6F8FE119C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64375A22-79E4-7744-5F78-40F0C4FBC6E6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Kapcsolódó technológiák és alkalmazások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01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generation result">
            <a:extLst>
              <a:ext uri="{FF2B5EF4-FFF2-40B4-BE49-F238E27FC236}">
                <a16:creationId xmlns:a16="http://schemas.microsoft.com/office/drawing/2014/main" id="{17CFC964-EB5E-8BEC-6BA2-754A2B01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6464010-D02B-ACCE-D728-C10EB4A2D322}"/>
              </a:ext>
            </a:extLst>
          </p:cNvPr>
          <p:cNvSpPr/>
          <p:nvPr/>
        </p:nvSpPr>
        <p:spPr>
          <a:xfrm>
            <a:off x="0" y="2976880"/>
            <a:ext cx="12192000" cy="904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MI a 4.0 ökoszisztémában</a:t>
            </a:r>
            <a:endParaRPr lang="hu-HU" sz="6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C476D2-FDA7-ADEE-29BC-EEFC9632B833}"/>
              </a:ext>
            </a:extLst>
          </p:cNvPr>
          <p:cNvGraphicFramePr/>
          <p:nvPr/>
        </p:nvGraphicFramePr>
        <p:xfrm>
          <a:off x="2056672" y="135083"/>
          <a:ext cx="8769927" cy="655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A515EF8B-028B-E187-68CC-DB548139A7A9}"/>
              </a:ext>
            </a:extLst>
          </p:cNvPr>
          <p:cNvGrpSpPr/>
          <p:nvPr/>
        </p:nvGrpSpPr>
        <p:grpSpPr>
          <a:xfrm>
            <a:off x="7476102" y="155863"/>
            <a:ext cx="1297717" cy="1491629"/>
            <a:chOff x="1970419" y="1251236"/>
            <a:chExt cx="1297717" cy="1491629"/>
          </a:xfrm>
        </p:grpSpPr>
        <p:sp>
          <p:nvSpPr>
            <p:cNvPr id="12" name="Hatszög 11">
              <a:extLst>
                <a:ext uri="{FF2B5EF4-FFF2-40B4-BE49-F238E27FC236}">
                  <a16:creationId xmlns:a16="http://schemas.microsoft.com/office/drawing/2014/main" id="{BD666639-70D1-D37B-A9F4-E58C60851760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atszög 4">
              <a:extLst>
                <a:ext uri="{FF2B5EF4-FFF2-40B4-BE49-F238E27FC236}">
                  <a16:creationId xmlns:a16="http://schemas.microsoft.com/office/drawing/2014/main" id="{C9C431FA-7E8B-F707-71EE-3A831A298777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400" dirty="0" err="1"/>
                <a:t>Kiber</a:t>
              </a:r>
              <a:r>
                <a:rPr lang="hu-HU" sz="1400" dirty="0"/>
                <a:t>-fizikai rendszerek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C5B2ECDC-581B-0A71-5441-9E8D7178C2E5}"/>
              </a:ext>
            </a:extLst>
          </p:cNvPr>
          <p:cNvGrpSpPr/>
          <p:nvPr/>
        </p:nvGrpSpPr>
        <p:grpSpPr>
          <a:xfrm>
            <a:off x="2640271" y="1394268"/>
            <a:ext cx="1297717" cy="1491629"/>
            <a:chOff x="1970419" y="1251236"/>
            <a:chExt cx="1297717" cy="1491629"/>
          </a:xfrm>
        </p:grpSpPr>
        <p:sp>
          <p:nvSpPr>
            <p:cNvPr id="15" name="Hatszög 14">
              <a:extLst>
                <a:ext uri="{FF2B5EF4-FFF2-40B4-BE49-F238E27FC236}">
                  <a16:creationId xmlns:a16="http://schemas.microsoft.com/office/drawing/2014/main" id="{C7FA08A1-7C74-FACA-C23E-D63E03B8F05E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atszög 4">
              <a:extLst>
                <a:ext uri="{FF2B5EF4-FFF2-40B4-BE49-F238E27FC236}">
                  <a16:creationId xmlns:a16="http://schemas.microsoft.com/office/drawing/2014/main" id="{7FC09B6B-F854-D22F-BB61-6D99F04F7BD7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dirty="0"/>
                <a:t>BDA</a:t>
              </a:r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C75ACF68-3100-5CF5-FAA2-D401161E632E}"/>
              </a:ext>
            </a:extLst>
          </p:cNvPr>
          <p:cNvGrpSpPr/>
          <p:nvPr/>
        </p:nvGrpSpPr>
        <p:grpSpPr>
          <a:xfrm>
            <a:off x="8213858" y="1394269"/>
            <a:ext cx="1297717" cy="1491629"/>
            <a:chOff x="1970419" y="1251236"/>
            <a:chExt cx="1297717" cy="1491629"/>
          </a:xfrm>
        </p:grpSpPr>
        <p:sp>
          <p:nvSpPr>
            <p:cNvPr id="18" name="Hatszög 17">
              <a:extLst>
                <a:ext uri="{FF2B5EF4-FFF2-40B4-BE49-F238E27FC236}">
                  <a16:creationId xmlns:a16="http://schemas.microsoft.com/office/drawing/2014/main" id="{E9B406DE-8931-25D1-7FDF-C357FB70093E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atszög 4">
              <a:extLst>
                <a:ext uri="{FF2B5EF4-FFF2-40B4-BE49-F238E27FC236}">
                  <a16:creationId xmlns:a16="http://schemas.microsoft.com/office/drawing/2014/main" id="{6C823E7C-91E8-5083-215F-A955D2066739}"/>
                </a:ext>
              </a:extLst>
            </p:cNvPr>
            <p:cNvSpPr txBox="1"/>
            <p:nvPr/>
          </p:nvSpPr>
          <p:spPr>
            <a:xfrm>
              <a:off x="1970419" y="1483683"/>
              <a:ext cx="1297717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(I)</a:t>
              </a:r>
              <a:r>
                <a:rPr lang="hu-HU" dirty="0" err="1"/>
                <a:t>IoT</a:t>
              </a:r>
              <a:endParaRPr lang="hu-HU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szenzorok</a:t>
              </a: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930274FE-6E42-28F2-4F0B-8338C7699B6C}"/>
              </a:ext>
            </a:extLst>
          </p:cNvPr>
          <p:cNvGrpSpPr/>
          <p:nvPr/>
        </p:nvGrpSpPr>
        <p:grpSpPr>
          <a:xfrm>
            <a:off x="8871367" y="2683187"/>
            <a:ext cx="1297717" cy="1491629"/>
            <a:chOff x="1970419" y="1251236"/>
            <a:chExt cx="1297717" cy="1491629"/>
          </a:xfrm>
        </p:grpSpPr>
        <p:sp>
          <p:nvSpPr>
            <p:cNvPr id="21" name="Hatszög 20">
              <a:extLst>
                <a:ext uri="{FF2B5EF4-FFF2-40B4-BE49-F238E27FC236}">
                  <a16:creationId xmlns:a16="http://schemas.microsoft.com/office/drawing/2014/main" id="{A3EE4BBC-93F1-A640-54FC-D4CCF442579D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atszög 4">
              <a:extLst>
                <a:ext uri="{FF2B5EF4-FFF2-40B4-BE49-F238E27FC236}">
                  <a16:creationId xmlns:a16="http://schemas.microsoft.com/office/drawing/2014/main" id="{1C496116-FBD8-4553-DE21-C8CCE4BC75AA}"/>
                </a:ext>
              </a:extLst>
            </p:cNvPr>
            <p:cNvSpPr txBox="1"/>
            <p:nvPr/>
          </p:nvSpPr>
          <p:spPr>
            <a:xfrm>
              <a:off x="1970419" y="1483683"/>
              <a:ext cx="1297717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Mobil-technológia</a:t>
              </a: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05F6083E-6F2C-1AD1-2D34-245113DE323A}"/>
              </a:ext>
            </a:extLst>
          </p:cNvPr>
          <p:cNvGrpSpPr/>
          <p:nvPr/>
        </p:nvGrpSpPr>
        <p:grpSpPr>
          <a:xfrm>
            <a:off x="7509014" y="5169134"/>
            <a:ext cx="1297717" cy="1491629"/>
            <a:chOff x="1970419" y="1251236"/>
            <a:chExt cx="1297717" cy="1491629"/>
          </a:xfrm>
        </p:grpSpPr>
        <p:sp>
          <p:nvSpPr>
            <p:cNvPr id="27" name="Hatszög 26">
              <a:extLst>
                <a:ext uri="{FF2B5EF4-FFF2-40B4-BE49-F238E27FC236}">
                  <a16:creationId xmlns:a16="http://schemas.microsoft.com/office/drawing/2014/main" id="{35FB269B-9DEC-8FCE-29DB-3A8B26BA96D6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atszög 4">
              <a:extLst>
                <a:ext uri="{FF2B5EF4-FFF2-40B4-BE49-F238E27FC236}">
                  <a16:creationId xmlns:a16="http://schemas.microsoft.com/office/drawing/2014/main" id="{33A5D739-546F-3AF1-FE30-8512EEF6E1C4}"/>
                </a:ext>
              </a:extLst>
            </p:cNvPr>
            <p:cNvSpPr txBox="1"/>
            <p:nvPr/>
          </p:nvSpPr>
          <p:spPr>
            <a:xfrm>
              <a:off x="1970419" y="1483683"/>
              <a:ext cx="1297717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/>
                <a:t>GIS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/>
                <a:t>GPS</a:t>
              </a:r>
              <a:endParaRPr lang="hu-HU" dirty="0"/>
            </a:p>
          </p:txBody>
        </p:sp>
      </p:grp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F8FC4C0D-38CD-D161-62B6-B73260D477D1}"/>
              </a:ext>
            </a:extLst>
          </p:cNvPr>
          <p:cNvGrpSpPr/>
          <p:nvPr/>
        </p:nvGrpSpPr>
        <p:grpSpPr>
          <a:xfrm>
            <a:off x="4764077" y="135084"/>
            <a:ext cx="1297717" cy="1491629"/>
            <a:chOff x="1970419" y="1251236"/>
            <a:chExt cx="1297717" cy="1491629"/>
          </a:xfrm>
        </p:grpSpPr>
        <p:sp>
          <p:nvSpPr>
            <p:cNvPr id="30" name="Hatszög 29">
              <a:extLst>
                <a:ext uri="{FF2B5EF4-FFF2-40B4-BE49-F238E27FC236}">
                  <a16:creationId xmlns:a16="http://schemas.microsoft.com/office/drawing/2014/main" id="{D0EF1208-A983-257A-596E-3BC3278B26E3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atszög 4">
              <a:extLst>
                <a:ext uri="{FF2B5EF4-FFF2-40B4-BE49-F238E27FC236}">
                  <a16:creationId xmlns:a16="http://schemas.microsoft.com/office/drawing/2014/main" id="{3FA94E16-8022-9D03-26A1-2B981D51083A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400" dirty="0"/>
                <a:t>Biztonság(i)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400" dirty="0"/>
                <a:t>(kamerák)</a:t>
              </a: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529B5DD6-68C2-F0BF-7EA7-94F457C6E5BC}"/>
              </a:ext>
            </a:extLst>
          </p:cNvPr>
          <p:cNvGrpSpPr/>
          <p:nvPr/>
        </p:nvGrpSpPr>
        <p:grpSpPr>
          <a:xfrm>
            <a:off x="4764076" y="5169134"/>
            <a:ext cx="1297717" cy="1491629"/>
            <a:chOff x="1970419" y="1251236"/>
            <a:chExt cx="1297717" cy="1491629"/>
          </a:xfrm>
        </p:grpSpPr>
        <p:sp>
          <p:nvSpPr>
            <p:cNvPr id="33" name="Hatszög 32">
              <a:extLst>
                <a:ext uri="{FF2B5EF4-FFF2-40B4-BE49-F238E27FC236}">
                  <a16:creationId xmlns:a16="http://schemas.microsoft.com/office/drawing/2014/main" id="{502C5EA0-5F45-C5BE-1BEA-1D4928782AAB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atszög 4">
              <a:extLst>
                <a:ext uri="{FF2B5EF4-FFF2-40B4-BE49-F238E27FC236}">
                  <a16:creationId xmlns:a16="http://schemas.microsoft.com/office/drawing/2014/main" id="{67F9F2E2-F437-A679-0DF7-3F411F36FBE4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Közösségi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média</a:t>
              </a: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89AA7363-6FC6-7B00-7B37-2D359E76155C}"/>
              </a:ext>
            </a:extLst>
          </p:cNvPr>
          <p:cNvGrpSpPr/>
          <p:nvPr/>
        </p:nvGrpSpPr>
        <p:grpSpPr>
          <a:xfrm>
            <a:off x="6136545" y="5169134"/>
            <a:ext cx="1297717" cy="1491629"/>
            <a:chOff x="1970419" y="1251236"/>
            <a:chExt cx="1297717" cy="1491629"/>
          </a:xfrm>
        </p:grpSpPr>
        <p:sp>
          <p:nvSpPr>
            <p:cNvPr id="36" name="Hatszög 35">
              <a:extLst>
                <a:ext uri="{FF2B5EF4-FFF2-40B4-BE49-F238E27FC236}">
                  <a16:creationId xmlns:a16="http://schemas.microsoft.com/office/drawing/2014/main" id="{44B358B0-8C9B-F833-0FD7-D9334FFF38C3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atszög 4">
              <a:extLst>
                <a:ext uri="{FF2B5EF4-FFF2-40B4-BE49-F238E27FC236}">
                  <a16:creationId xmlns:a16="http://schemas.microsoft.com/office/drawing/2014/main" id="{009D04AC-BEB2-6049-8BCF-276F17269267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AR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VR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MR</a:t>
              </a:r>
            </a:p>
          </p:txBody>
        </p: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364B68D0-4F29-E361-CB76-B89750A8747C}"/>
              </a:ext>
            </a:extLst>
          </p:cNvPr>
          <p:cNvGrpSpPr/>
          <p:nvPr/>
        </p:nvGrpSpPr>
        <p:grpSpPr>
          <a:xfrm>
            <a:off x="8182684" y="3920870"/>
            <a:ext cx="1297717" cy="1491629"/>
            <a:chOff x="1970419" y="1251236"/>
            <a:chExt cx="1297717" cy="1491629"/>
          </a:xfrm>
        </p:grpSpPr>
        <p:sp>
          <p:nvSpPr>
            <p:cNvPr id="39" name="Hatszög 38">
              <a:extLst>
                <a:ext uri="{FF2B5EF4-FFF2-40B4-BE49-F238E27FC236}">
                  <a16:creationId xmlns:a16="http://schemas.microsoft.com/office/drawing/2014/main" id="{2E31AECB-F7B2-2CAF-8F9E-4DE84672B4D4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atszög 4">
              <a:extLst>
                <a:ext uri="{FF2B5EF4-FFF2-40B4-BE49-F238E27FC236}">
                  <a16:creationId xmlns:a16="http://schemas.microsoft.com/office/drawing/2014/main" id="{4825E723-4734-B2C6-F389-BD91EBFAD9CA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dirty="0"/>
                <a:t>Hálózatok</a:t>
              </a:r>
              <a:endParaRPr lang="hu-HU" sz="1400" dirty="0"/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8F184C90-FA16-2AFF-92FD-E5D7353A520A}"/>
              </a:ext>
            </a:extLst>
          </p:cNvPr>
          <p:cNvGrpSpPr/>
          <p:nvPr/>
        </p:nvGrpSpPr>
        <p:grpSpPr>
          <a:xfrm>
            <a:off x="2655439" y="3924715"/>
            <a:ext cx="1297717" cy="1491629"/>
            <a:chOff x="1970419" y="1251236"/>
            <a:chExt cx="1297717" cy="1491629"/>
          </a:xfrm>
        </p:grpSpPr>
        <p:sp>
          <p:nvSpPr>
            <p:cNvPr id="42" name="Hatszög 41">
              <a:extLst>
                <a:ext uri="{FF2B5EF4-FFF2-40B4-BE49-F238E27FC236}">
                  <a16:creationId xmlns:a16="http://schemas.microsoft.com/office/drawing/2014/main" id="{3D9C8B57-528E-74E0-85B2-5085D288E316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atszög 4">
              <a:extLst>
                <a:ext uri="{FF2B5EF4-FFF2-40B4-BE49-F238E27FC236}">
                  <a16:creationId xmlns:a16="http://schemas.microsoft.com/office/drawing/2014/main" id="{D72B8850-AC9E-891A-6A74-22A87C5E4A18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/>
                <a:t>Felhő</a:t>
              </a:r>
              <a:endParaRPr lang="hu-HU" sz="1400" dirty="0"/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A6A7E417-BD38-298E-5EC2-1F6AB997FBDC}"/>
              </a:ext>
            </a:extLst>
          </p:cNvPr>
          <p:cNvGrpSpPr/>
          <p:nvPr/>
        </p:nvGrpSpPr>
        <p:grpSpPr>
          <a:xfrm>
            <a:off x="3340516" y="2653452"/>
            <a:ext cx="1297717" cy="1491629"/>
            <a:chOff x="1971082" y="3809009"/>
            <a:chExt cx="1297717" cy="1491629"/>
          </a:xfrm>
          <a:solidFill>
            <a:srgbClr val="AC770D"/>
          </a:solidFill>
        </p:grpSpPr>
        <p:sp>
          <p:nvSpPr>
            <p:cNvPr id="48" name="Hatszög 47">
              <a:extLst>
                <a:ext uri="{FF2B5EF4-FFF2-40B4-BE49-F238E27FC236}">
                  <a16:creationId xmlns:a16="http://schemas.microsoft.com/office/drawing/2014/main" id="{2B72AB5A-9D1F-6238-58C7-20D742CB38E2}"/>
                </a:ext>
              </a:extLst>
            </p:cNvPr>
            <p:cNvSpPr/>
            <p:nvPr/>
          </p:nvSpPr>
          <p:spPr>
            <a:xfrm rot="5400000">
              <a:off x="1874126" y="3905965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108244"/>
                <a:satOff val="77778"/>
                <a:lumOff val="-114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Hatszög 4">
              <a:extLst>
                <a:ext uri="{FF2B5EF4-FFF2-40B4-BE49-F238E27FC236}">
                  <a16:creationId xmlns:a16="http://schemas.microsoft.com/office/drawing/2014/main" id="{40DCE6DC-534F-473D-6D86-227B332681EF}"/>
                </a:ext>
              </a:extLst>
            </p:cNvPr>
            <p:cNvSpPr txBox="1"/>
            <p:nvPr/>
          </p:nvSpPr>
          <p:spPr>
            <a:xfrm>
              <a:off x="2173310" y="4041456"/>
              <a:ext cx="893261" cy="10267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dirty="0"/>
                <a:t>Tudomány 4.0</a:t>
              </a:r>
            </a:p>
          </p:txBody>
        </p:sp>
      </p:grp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9EFFF0BE-36BA-6E6C-B8BD-B167C57278D0}"/>
              </a:ext>
            </a:extLst>
          </p:cNvPr>
          <p:cNvGrpSpPr/>
          <p:nvPr/>
        </p:nvGrpSpPr>
        <p:grpSpPr>
          <a:xfrm>
            <a:off x="3330129" y="136399"/>
            <a:ext cx="1297717" cy="1491629"/>
            <a:chOff x="1970419" y="1251236"/>
            <a:chExt cx="1297717" cy="1491629"/>
          </a:xfrm>
        </p:grpSpPr>
        <p:sp>
          <p:nvSpPr>
            <p:cNvPr id="54" name="Hatszög 53">
              <a:extLst>
                <a:ext uri="{FF2B5EF4-FFF2-40B4-BE49-F238E27FC236}">
                  <a16:creationId xmlns:a16="http://schemas.microsoft.com/office/drawing/2014/main" id="{F90DB10F-5F1B-D345-F9A5-60A7337042CE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Hatszög 4">
              <a:extLst>
                <a:ext uri="{FF2B5EF4-FFF2-40B4-BE49-F238E27FC236}">
                  <a16:creationId xmlns:a16="http://schemas.microsoft.com/office/drawing/2014/main" id="{DDBED0D5-759A-E06E-220D-D67284D8FFFF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dirty="0" err="1"/>
                <a:t>Szimu-láció</a:t>
              </a:r>
              <a:endParaRPr lang="hu-HU" sz="2400" dirty="0"/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97ACE615-C9B8-6300-8B2A-7A5135A5650E}"/>
              </a:ext>
            </a:extLst>
          </p:cNvPr>
          <p:cNvGrpSpPr/>
          <p:nvPr/>
        </p:nvGrpSpPr>
        <p:grpSpPr>
          <a:xfrm>
            <a:off x="1977263" y="2649311"/>
            <a:ext cx="1297717" cy="1491629"/>
            <a:chOff x="1970419" y="1251236"/>
            <a:chExt cx="1297717" cy="1491629"/>
          </a:xfrm>
        </p:grpSpPr>
        <p:sp>
          <p:nvSpPr>
            <p:cNvPr id="57" name="Hatszög 56">
              <a:extLst>
                <a:ext uri="{FF2B5EF4-FFF2-40B4-BE49-F238E27FC236}">
                  <a16:creationId xmlns:a16="http://schemas.microsoft.com/office/drawing/2014/main" id="{1564DB4D-334C-27EE-BE09-09C6291DA180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Hatszög 4">
              <a:extLst>
                <a:ext uri="{FF2B5EF4-FFF2-40B4-BE49-F238E27FC236}">
                  <a16:creationId xmlns:a16="http://schemas.microsoft.com/office/drawing/2014/main" id="{B9628A52-F536-6AC9-59CA-F0CF0D659D64}"/>
                </a:ext>
              </a:extLst>
            </p:cNvPr>
            <p:cNvSpPr txBox="1"/>
            <p:nvPr/>
          </p:nvSpPr>
          <p:spPr>
            <a:xfrm>
              <a:off x="2172647" y="1483683"/>
              <a:ext cx="893261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dirty="0"/>
                <a:t>3D nyomtatás</a:t>
              </a:r>
              <a:endParaRPr lang="hu-HU" sz="2400" dirty="0"/>
            </a:p>
          </p:txBody>
        </p:sp>
      </p:grp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74ADBA77-01E1-DBBE-D462-F2833B3F8275}"/>
              </a:ext>
            </a:extLst>
          </p:cNvPr>
          <p:cNvGrpSpPr/>
          <p:nvPr/>
        </p:nvGrpSpPr>
        <p:grpSpPr>
          <a:xfrm>
            <a:off x="1953198" y="151039"/>
            <a:ext cx="1303216" cy="1491629"/>
            <a:chOff x="1964920" y="1251236"/>
            <a:chExt cx="1303216" cy="1491629"/>
          </a:xfrm>
        </p:grpSpPr>
        <p:sp>
          <p:nvSpPr>
            <p:cNvPr id="60" name="Hatszög 59">
              <a:extLst>
                <a:ext uri="{FF2B5EF4-FFF2-40B4-BE49-F238E27FC236}">
                  <a16:creationId xmlns:a16="http://schemas.microsoft.com/office/drawing/2014/main" id="{E779B96E-30E8-FD6F-DE58-F1F483F9A9E4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Hatszög 4">
              <a:extLst>
                <a:ext uri="{FF2B5EF4-FFF2-40B4-BE49-F238E27FC236}">
                  <a16:creationId xmlns:a16="http://schemas.microsoft.com/office/drawing/2014/main" id="{21A07FC3-FEFA-98BC-09A8-18C0E5A24806}"/>
                </a:ext>
              </a:extLst>
            </p:cNvPr>
            <p:cNvSpPr txBox="1"/>
            <p:nvPr/>
          </p:nvSpPr>
          <p:spPr>
            <a:xfrm>
              <a:off x="1964920" y="1483683"/>
              <a:ext cx="1297717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/>
                <a:t>Ipari </a:t>
              </a:r>
              <a:r>
                <a:rPr lang="hu-HU" dirty="0" err="1"/>
                <a:t>metaverzum</a:t>
              </a:r>
              <a:endParaRPr lang="hu-HU" dirty="0"/>
            </a:p>
          </p:txBody>
        </p:sp>
      </p:grp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2BD0D89B-C662-3B41-236B-0D4DD3B0FC11}"/>
              </a:ext>
            </a:extLst>
          </p:cNvPr>
          <p:cNvGrpSpPr/>
          <p:nvPr/>
        </p:nvGrpSpPr>
        <p:grpSpPr>
          <a:xfrm>
            <a:off x="3330129" y="5189095"/>
            <a:ext cx="1303216" cy="1491629"/>
            <a:chOff x="1964920" y="1251236"/>
            <a:chExt cx="1303216" cy="1491629"/>
          </a:xfrm>
        </p:grpSpPr>
        <p:sp>
          <p:nvSpPr>
            <p:cNvPr id="3" name="Hatszög 2">
              <a:extLst>
                <a:ext uri="{FF2B5EF4-FFF2-40B4-BE49-F238E27FC236}">
                  <a16:creationId xmlns:a16="http://schemas.microsoft.com/office/drawing/2014/main" id="{646F5397-F19A-221E-8AC9-757F14066FD1}"/>
                </a:ext>
              </a:extLst>
            </p:cNvPr>
            <p:cNvSpPr/>
            <p:nvPr/>
          </p:nvSpPr>
          <p:spPr>
            <a:xfrm rot="5400000">
              <a:off x="1873463" y="1348192"/>
              <a:ext cx="1491629" cy="129771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Hatszög 4">
              <a:extLst>
                <a:ext uri="{FF2B5EF4-FFF2-40B4-BE49-F238E27FC236}">
                  <a16:creationId xmlns:a16="http://schemas.microsoft.com/office/drawing/2014/main" id="{A5DE9F96-B43D-BE17-9EB6-E720CAF0D4FB}"/>
                </a:ext>
              </a:extLst>
            </p:cNvPr>
            <p:cNvSpPr txBox="1"/>
            <p:nvPr/>
          </p:nvSpPr>
          <p:spPr>
            <a:xfrm>
              <a:off x="1964920" y="1483683"/>
              <a:ext cx="1297717" cy="102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dirty="0"/>
                <a:t>Blokklánc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75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128418D8-D16D-4E6F-AC91-C1F5790B4E7D}"/>
              </a:ext>
            </a:extLst>
          </p:cNvPr>
          <p:cNvSpPr txBox="1"/>
          <p:nvPr/>
        </p:nvSpPr>
        <p:spPr>
          <a:xfrm>
            <a:off x="605482" y="1276690"/>
            <a:ext cx="10994640" cy="501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2400" dirty="0">
                <a:highlight>
                  <a:srgbClr val="FFFF00"/>
                </a:highlight>
              </a:rPr>
              <a:t>Nincs specifikus teste VS. van specifikus teste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Testen viselhető okoseszközök (óra, cipő, póló, külső „csontváz”)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Testben levő okoseszközök (implantátumok, egészségügyi monitoring)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Hordozható okoseszközök (telefon, tablet)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Humanoid/</a:t>
            </a:r>
            <a:r>
              <a:rPr lang="hu-HU" sz="2400" dirty="0" err="1"/>
              <a:t>animoid</a:t>
            </a:r>
            <a:r>
              <a:rPr lang="hu-HU" sz="2400" dirty="0"/>
              <a:t> robotok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Intelligens (önvezető) autók, járművek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Intelligens épületek/létesítmények (</a:t>
            </a:r>
            <a:r>
              <a:rPr lang="hu-HU" sz="2400" dirty="0" err="1"/>
              <a:t>domotika</a:t>
            </a:r>
            <a:r>
              <a:rPr lang="hu-HU" sz="2400" dirty="0"/>
              <a:t>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Intelligens szervezetek/vállalatok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Intelligens település/város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Intelligens ország/társadalom (kínai TKR)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Intelligens Föld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20E9CD3-A866-D6DF-2A89-E118C9033E24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88FC105-9022-10ED-2213-ECCC7DCF18D2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BA285231-43E6-70EB-076F-8BE3FC1D92E8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Az MI léptékei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20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generation result">
            <a:extLst>
              <a:ext uri="{FF2B5EF4-FFF2-40B4-BE49-F238E27FC236}">
                <a16:creationId xmlns:a16="http://schemas.microsoft.com/office/drawing/2014/main" id="{F705E198-F26A-D853-2795-DCBF765B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2A6DE75D-11AC-F659-EDBE-A89635DBE0DF}"/>
              </a:ext>
            </a:extLst>
          </p:cNvPr>
          <p:cNvSpPr/>
          <p:nvPr/>
        </p:nvSpPr>
        <p:spPr>
          <a:xfrm>
            <a:off x="0" y="2976880"/>
            <a:ext cx="12192000" cy="904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Gépi tanulás</a:t>
            </a:r>
            <a:endParaRPr lang="hu-HU" sz="6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70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>
            <a:extLst>
              <a:ext uri="{FF2B5EF4-FFF2-40B4-BE49-F238E27FC236}">
                <a16:creationId xmlns:a16="http://schemas.microsoft.com/office/drawing/2014/main" id="{45088509-200B-4013-84D5-684A3B39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63" y="1357949"/>
            <a:ext cx="11312309" cy="5237018"/>
          </a:xfrm>
        </p:spPr>
        <p:txBody>
          <a:bodyPr>
            <a:noAutofit/>
          </a:bodyPr>
          <a:lstStyle/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/>
              <a:t>Felügyelt tanulás</a:t>
            </a:r>
          </a:p>
          <a:p>
            <a:pPr marL="842963" lvl="1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/>
              <a:t>Jó válaszok előre megadva, MI jósol</a:t>
            </a:r>
          </a:p>
          <a:p>
            <a:pPr marL="842963" lvl="1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/>
              <a:t>Tréningadatbázis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/>
              <a:t>Nem felügyelt tanulás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/>
              <a:t>Félig felügyelt tanulás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/>
              <a:t>Megerősítéses tanulás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200" b="1" dirty="0"/>
              <a:t>Problémák, kérdések: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2200" b="0" i="0" dirty="0">
                <a:effectLst/>
              </a:rPr>
              <a:t>Mit kellene megtanítani a géppel?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2200" b="0" i="0" dirty="0">
                <a:effectLst/>
              </a:rPr>
              <a:t>Mikor engedhetjük, hogy a gép nem felügyelt módon is tanuljon?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2200" b="0" i="0" dirty="0">
                <a:effectLst/>
              </a:rPr>
              <a:t>Milyen a tanulói környezete a gépnek?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2200" b="0" i="0" dirty="0">
                <a:effectLst/>
              </a:rPr>
              <a:t>Mennyi ideje van a gépnek/embernek, hogy a gép tanuljon?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2200" b="0" i="0" dirty="0">
                <a:effectLst/>
              </a:rPr>
              <a:t>Alul-, illetve túltanulás veszélye </a:t>
            </a:r>
            <a:endParaRPr lang="hu-HU" sz="2200" dirty="0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19F54C2-656D-84A7-9EAE-2337B3CFB29D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7E71435C-54E6-0142-3FF8-E18A6E5AD54B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8076A619-4038-FC25-3DB5-571EBFA64170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Gondolatok a gépi tanulásról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72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026D4CCA-24C9-4A33-B80A-758BEE64263F}"/>
              </a:ext>
            </a:extLst>
          </p:cNvPr>
          <p:cNvCxnSpPr/>
          <p:nvPr/>
        </p:nvCxnSpPr>
        <p:spPr>
          <a:xfrm>
            <a:off x="9002822" y="3213973"/>
            <a:ext cx="588335" cy="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EBB1A135-7184-463A-AB19-81734E5E1BDA}"/>
              </a:ext>
            </a:extLst>
          </p:cNvPr>
          <p:cNvCxnSpPr>
            <a:stCxn id="40" idx="3"/>
            <a:endCxn id="41" idx="1"/>
          </p:cNvCxnSpPr>
          <p:nvPr/>
        </p:nvCxnSpPr>
        <p:spPr>
          <a:xfrm>
            <a:off x="4762752" y="1890779"/>
            <a:ext cx="588335" cy="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9196AD65-316C-487C-A5AF-87F3D4C799AC}"/>
              </a:ext>
            </a:extLst>
          </p:cNvPr>
          <p:cNvCxnSpPr/>
          <p:nvPr/>
        </p:nvCxnSpPr>
        <p:spPr>
          <a:xfrm>
            <a:off x="6882175" y="1906714"/>
            <a:ext cx="588335" cy="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07400A1E-58A6-4791-870B-7BF2E3F9DAA5}"/>
              </a:ext>
            </a:extLst>
          </p:cNvPr>
          <p:cNvSpPr txBox="1"/>
          <p:nvPr/>
        </p:nvSpPr>
        <p:spPr>
          <a:xfrm>
            <a:off x="587594" y="981701"/>
            <a:ext cx="156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>
                <a:solidFill>
                  <a:schemeClr val="accent5">
                    <a:lumMod val="50000"/>
                  </a:schemeClr>
                </a:solidFill>
              </a:rPr>
              <a:t>TANULÁS</a:t>
            </a:r>
            <a:endParaRPr lang="hu-HU" sz="1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1813DEE4-2AF9-4A98-A183-F4AC133D0C68}"/>
              </a:ext>
            </a:extLst>
          </p:cNvPr>
          <p:cNvSpPr txBox="1"/>
          <p:nvPr/>
        </p:nvSpPr>
        <p:spPr>
          <a:xfrm>
            <a:off x="587594" y="2395040"/>
            <a:ext cx="4659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>
                <a:solidFill>
                  <a:schemeClr val="accent5">
                    <a:lumMod val="50000"/>
                  </a:schemeClr>
                </a:solidFill>
              </a:rPr>
              <a:t>FELHASZNÁLÁS, ALKALMAZÁS</a:t>
            </a:r>
            <a:endParaRPr lang="hu-HU" sz="1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13634920-6FE9-4416-BD74-FFEE6BAC22D5}"/>
              </a:ext>
            </a:extLst>
          </p:cNvPr>
          <p:cNvSpPr txBox="1"/>
          <p:nvPr/>
        </p:nvSpPr>
        <p:spPr>
          <a:xfrm>
            <a:off x="587594" y="4481665"/>
            <a:ext cx="384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>
                <a:solidFill>
                  <a:schemeClr val="accent5">
                    <a:lumMod val="50000"/>
                  </a:schemeClr>
                </a:solidFill>
              </a:rPr>
              <a:t>ELLENŐRZÉS, FEJLESZTÉS</a:t>
            </a:r>
            <a:endParaRPr lang="hu-HU" sz="1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591E6662-A0B9-4E2A-B7B7-B389B68E046E}"/>
              </a:ext>
            </a:extLst>
          </p:cNvPr>
          <p:cNvCxnSpPr/>
          <p:nvPr/>
        </p:nvCxnSpPr>
        <p:spPr>
          <a:xfrm>
            <a:off x="4772912" y="3737085"/>
            <a:ext cx="588335" cy="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2C08C81B-7718-4EF6-A031-8394D2B92B73}"/>
              </a:ext>
            </a:extLst>
          </p:cNvPr>
          <p:cNvCxnSpPr/>
          <p:nvPr/>
        </p:nvCxnSpPr>
        <p:spPr>
          <a:xfrm>
            <a:off x="4762752" y="5477644"/>
            <a:ext cx="588335" cy="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B1399235-E91F-4841-8E5E-58D031C62F66}"/>
              </a:ext>
            </a:extLst>
          </p:cNvPr>
          <p:cNvCxnSpPr/>
          <p:nvPr/>
        </p:nvCxnSpPr>
        <p:spPr>
          <a:xfrm>
            <a:off x="6882175" y="5493579"/>
            <a:ext cx="588335" cy="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Összekötő: szögletes 38">
            <a:extLst>
              <a:ext uri="{FF2B5EF4-FFF2-40B4-BE49-F238E27FC236}">
                <a16:creationId xmlns:a16="http://schemas.microsoft.com/office/drawing/2014/main" id="{D8A62DD9-4A6A-41C0-9DB1-AA130CFA03E7}"/>
              </a:ext>
            </a:extLst>
          </p:cNvPr>
          <p:cNvCxnSpPr>
            <a:stCxn id="49" idx="3"/>
            <a:endCxn id="47" idx="2"/>
          </p:cNvCxnSpPr>
          <p:nvPr/>
        </p:nvCxnSpPr>
        <p:spPr>
          <a:xfrm flipV="1">
            <a:off x="4762752" y="5825861"/>
            <a:ext cx="1353879" cy="507425"/>
          </a:xfrm>
          <a:prstGeom prst="bentConnector2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églalap 39">
            <a:extLst>
              <a:ext uri="{FF2B5EF4-FFF2-40B4-BE49-F238E27FC236}">
                <a16:creationId xmlns:a16="http://schemas.microsoft.com/office/drawing/2014/main" id="{4D47C125-1CE6-48E7-8D9A-D7CCA1AED7FA}"/>
              </a:ext>
            </a:extLst>
          </p:cNvPr>
          <p:cNvSpPr/>
          <p:nvPr/>
        </p:nvSpPr>
        <p:spPr>
          <a:xfrm>
            <a:off x="3231664" y="1542562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Tanító adatbázis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E635F029-8E82-474C-B84A-F2572F15A87E}"/>
              </a:ext>
            </a:extLst>
          </p:cNvPr>
          <p:cNvSpPr/>
          <p:nvPr/>
        </p:nvSpPr>
        <p:spPr>
          <a:xfrm>
            <a:off x="5351087" y="1542562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Tanuló algoritmus</a:t>
            </a: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71D90E71-E24D-4AF9-A68F-163846DB3837}"/>
              </a:ext>
            </a:extLst>
          </p:cNvPr>
          <p:cNvSpPr/>
          <p:nvPr/>
        </p:nvSpPr>
        <p:spPr>
          <a:xfrm>
            <a:off x="7470510" y="1542562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Modell</a:t>
            </a: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0ABDDFF7-CC5D-44A4-AED6-8F939F9F5D10}"/>
              </a:ext>
            </a:extLst>
          </p:cNvPr>
          <p:cNvSpPr/>
          <p:nvPr/>
        </p:nvSpPr>
        <p:spPr>
          <a:xfrm>
            <a:off x="3241824" y="3380021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Adatok</a:t>
            </a: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A88F0B11-3E67-43D5-8D66-37C3732A8E25}"/>
              </a:ext>
            </a:extLst>
          </p:cNvPr>
          <p:cNvSpPr/>
          <p:nvPr/>
        </p:nvSpPr>
        <p:spPr>
          <a:xfrm>
            <a:off x="5361247" y="3380021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Modell</a:t>
            </a: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93E3DDF4-0DEF-4709-92F6-4DD89165008D}"/>
              </a:ext>
            </a:extLst>
          </p:cNvPr>
          <p:cNvSpPr/>
          <p:nvPr/>
        </p:nvSpPr>
        <p:spPr>
          <a:xfrm>
            <a:off x="7480670" y="2885751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Információ az adatokról</a:t>
            </a: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606005C9-DCC8-4D71-B942-5B714E8A821A}"/>
              </a:ext>
            </a:extLst>
          </p:cNvPr>
          <p:cNvSpPr/>
          <p:nvPr/>
        </p:nvSpPr>
        <p:spPr>
          <a:xfrm>
            <a:off x="3231664" y="5129428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Információ az adatokról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CA92CC6B-26C4-4F5B-ABC3-04B527EF2554}"/>
              </a:ext>
            </a:extLst>
          </p:cNvPr>
          <p:cNvSpPr/>
          <p:nvPr/>
        </p:nvSpPr>
        <p:spPr>
          <a:xfrm>
            <a:off x="5351087" y="5129428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Algoritmus módosítása</a:t>
            </a: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50CA7072-E166-473A-8720-EE9659EEC561}"/>
              </a:ext>
            </a:extLst>
          </p:cNvPr>
          <p:cNvSpPr/>
          <p:nvPr/>
        </p:nvSpPr>
        <p:spPr>
          <a:xfrm>
            <a:off x="7470510" y="5129428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Modell 2.</a:t>
            </a: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05F16B3B-5F45-4338-A804-E7E2DA0F3F08}"/>
              </a:ext>
            </a:extLst>
          </p:cNvPr>
          <p:cNvSpPr/>
          <p:nvPr/>
        </p:nvSpPr>
        <p:spPr>
          <a:xfrm>
            <a:off x="3231664" y="5985069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Új adatok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(tanító ab 2)</a:t>
            </a: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423D3301-A580-4155-A95A-44BDBB3EE686}"/>
              </a:ext>
            </a:extLst>
          </p:cNvPr>
          <p:cNvSpPr/>
          <p:nvPr/>
        </p:nvSpPr>
        <p:spPr>
          <a:xfrm>
            <a:off x="9589913" y="2865757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Adat-vizualizáció</a:t>
            </a: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9E8C5693-9FF7-45B6-BF9E-D1921655E31A}"/>
              </a:ext>
            </a:extLst>
          </p:cNvPr>
          <p:cNvSpPr/>
          <p:nvPr/>
        </p:nvSpPr>
        <p:spPr>
          <a:xfrm>
            <a:off x="7471734" y="3895143"/>
            <a:ext cx="1531088" cy="696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Gép tanítja az embert</a:t>
            </a:r>
          </a:p>
        </p:txBody>
      </p:sp>
      <p:cxnSp>
        <p:nvCxnSpPr>
          <p:cNvPr id="52" name="Összekötő: szögletes 51">
            <a:extLst>
              <a:ext uri="{FF2B5EF4-FFF2-40B4-BE49-F238E27FC236}">
                <a16:creationId xmlns:a16="http://schemas.microsoft.com/office/drawing/2014/main" id="{F75D1A4A-8073-45F2-B430-962A8A2B5793}"/>
              </a:ext>
            </a:extLst>
          </p:cNvPr>
          <p:cNvCxnSpPr>
            <a:cxnSpLocks/>
            <a:stCxn id="44" idx="3"/>
            <a:endCxn id="51" idx="1"/>
          </p:cNvCxnSpPr>
          <p:nvPr/>
        </p:nvCxnSpPr>
        <p:spPr>
          <a:xfrm>
            <a:off x="6892335" y="3728238"/>
            <a:ext cx="579399" cy="515122"/>
          </a:xfrm>
          <a:prstGeom prst="bentConnector3">
            <a:avLst>
              <a:gd name="adj1" fmla="val 52133"/>
            </a:avLst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Összekötő: szögletes 52">
            <a:extLst>
              <a:ext uri="{FF2B5EF4-FFF2-40B4-BE49-F238E27FC236}">
                <a16:creationId xmlns:a16="http://schemas.microsoft.com/office/drawing/2014/main" id="{5C7329EA-9780-4955-9010-1B3BDD5F4DD5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6892335" y="3233968"/>
            <a:ext cx="588335" cy="494270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Összekötő: szögletes 53">
            <a:extLst>
              <a:ext uri="{FF2B5EF4-FFF2-40B4-BE49-F238E27FC236}">
                <a16:creationId xmlns:a16="http://schemas.microsoft.com/office/drawing/2014/main" id="{A20F87AB-1BA8-4CB8-9079-F198F6C754C4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9002822" y="3562190"/>
            <a:ext cx="1352635" cy="682322"/>
          </a:xfrm>
          <a:prstGeom prst="bentConnector2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62917123-64B0-4D41-80E6-1841AE8EF110}"/>
              </a:ext>
            </a:extLst>
          </p:cNvPr>
          <p:cNvCxnSpPr>
            <a:cxnSpLocks/>
            <a:stCxn id="51" idx="0"/>
            <a:endCxn id="45" idx="2"/>
          </p:cNvCxnSpPr>
          <p:nvPr/>
        </p:nvCxnSpPr>
        <p:spPr>
          <a:xfrm flipV="1">
            <a:off x="8237278" y="3582184"/>
            <a:ext cx="8936" cy="312959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EC8D11C7-C1C0-FC23-CF66-F5D8FF8154B0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ADF28659-33CD-F3F0-6AB5-CF5960D05FE1}"/>
                </a:ext>
              </a:extLst>
            </p:cNvPr>
            <p:cNvGrpSpPr/>
            <p:nvPr/>
          </p:nvGrpSpPr>
          <p:grpSpPr>
            <a:xfrm>
              <a:off x="0" y="1"/>
              <a:ext cx="12192000" cy="866273"/>
              <a:chOff x="0" y="1"/>
              <a:chExt cx="12192000" cy="866273"/>
            </a:xfrm>
          </p:grpSpPr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0DE27364-A3D4-D952-2E5C-B3A23E24F876}"/>
                  </a:ext>
                </a:extLst>
              </p:cNvPr>
              <p:cNvSpPr/>
              <p:nvPr/>
            </p:nvSpPr>
            <p:spPr>
              <a:xfrm>
                <a:off x="0" y="1"/>
                <a:ext cx="12192000" cy="866273"/>
              </a:xfrm>
              <a:prstGeom prst="rect">
                <a:avLst/>
              </a:prstGeom>
              <a:solidFill>
                <a:srgbClr val="1D29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179ABC9-9FB8-86A7-1A9E-1E3161FEAC20}"/>
                  </a:ext>
                </a:extLst>
              </p:cNvPr>
              <p:cNvSpPr txBox="1"/>
              <p:nvPr/>
            </p:nvSpPr>
            <p:spPr>
              <a:xfrm>
                <a:off x="3830856" y="115507"/>
                <a:ext cx="8168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u-HU" sz="3600" b="1" dirty="0">
                    <a:solidFill>
                      <a:schemeClr val="bg1"/>
                    </a:solidFill>
                  </a:rPr>
                  <a:t>A gépi tanulás sémája</a:t>
                </a:r>
              </a:p>
            </p:txBody>
          </p:sp>
        </p:grpSp>
        <p:grpSp>
          <p:nvGrpSpPr>
            <p:cNvPr id="8" name="Csoportba foglalás 7">
              <a:extLst>
                <a:ext uri="{FF2B5EF4-FFF2-40B4-BE49-F238E27FC236}">
                  <a16:creationId xmlns:a16="http://schemas.microsoft.com/office/drawing/2014/main" id="{FCB52C8D-EB66-FFA8-C6B6-D91BB7F8D247}"/>
                </a:ext>
              </a:extLst>
            </p:cNvPr>
            <p:cNvGrpSpPr/>
            <p:nvPr/>
          </p:nvGrpSpPr>
          <p:grpSpPr>
            <a:xfrm>
              <a:off x="192343" y="4054"/>
              <a:ext cx="2213008" cy="842342"/>
              <a:chOff x="162527" y="24766"/>
              <a:chExt cx="2213008" cy="842342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84A681F2-7B4A-E894-0569-B24942A71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806" r="60224"/>
              <a:stretch/>
            </p:blipFill>
            <p:spPr bwMode="auto">
              <a:xfrm>
                <a:off x="162527" y="149087"/>
                <a:ext cx="1318403" cy="582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0C3B18BB-CA6F-8008-B47B-BF1A75870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3193" y="24766"/>
                <a:ext cx="842342" cy="842342"/>
              </a:xfrm>
              <a:prstGeom prst="rect">
                <a:avLst/>
              </a:prstGeom>
              <a:solidFill>
                <a:srgbClr val="1A2A4E"/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381418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generation result">
            <a:extLst>
              <a:ext uri="{FF2B5EF4-FFF2-40B4-BE49-F238E27FC236}">
                <a16:creationId xmlns:a16="http://schemas.microsoft.com/office/drawing/2014/main" id="{CA69575F-1E60-1618-3D98-DAA7A376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D444C1D-5EC7-5499-29D9-C8162FAA448A}"/>
              </a:ext>
            </a:extLst>
          </p:cNvPr>
          <p:cNvSpPr/>
          <p:nvPr/>
        </p:nvSpPr>
        <p:spPr>
          <a:xfrm>
            <a:off x="0" y="2976880"/>
            <a:ext cx="12192000" cy="904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 mindennapi életben</a:t>
            </a:r>
            <a:endParaRPr lang="hu-HU" sz="6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917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Munkahelyek átalakulása</a:t>
            </a:r>
          </a:p>
          <a:p>
            <a:r>
              <a:rPr lang="hu-HU" dirty="0"/>
              <a:t>Új szakmák megjelenése</a:t>
            </a:r>
          </a:p>
          <a:p>
            <a:r>
              <a:rPr lang="hu-HU" dirty="0"/>
              <a:t>Készségfejlesztés és képzés</a:t>
            </a:r>
          </a:p>
          <a:p>
            <a:r>
              <a:rPr lang="hu-HU" dirty="0" err="1"/>
              <a:t>Automatizáció</a:t>
            </a:r>
            <a:r>
              <a:rPr lang="hu-HU" dirty="0"/>
              <a:t> és emberi munka együttélése</a:t>
            </a:r>
          </a:p>
          <a:p>
            <a:r>
              <a:rPr lang="hu-HU" dirty="0"/>
              <a:t>Kompetencia-preferenciák változása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842A6AF-7AC1-97A0-6325-50D517A59013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3CD6C6B7-B05D-9F91-96E1-F6F3B0F81EE5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7E062FDB-E683-F121-1047-DC6CFD41DE66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Munkaerőpiac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63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Az oktatás átalakulása az MI korában</a:t>
            </a:r>
          </a:p>
          <a:p>
            <a:r>
              <a:rPr lang="hu-HU" dirty="0"/>
              <a:t>Személyre szabott oktatási rendszerek</a:t>
            </a:r>
          </a:p>
          <a:p>
            <a:r>
              <a:rPr lang="hu-HU" dirty="0"/>
              <a:t>Automatikus értékelés</a:t>
            </a:r>
          </a:p>
          <a:p>
            <a:r>
              <a:rPr lang="hu-HU" dirty="0"/>
              <a:t>Virtuális tanárok és </a:t>
            </a:r>
            <a:r>
              <a:rPr lang="hu-HU" dirty="0" err="1"/>
              <a:t>tutorok</a:t>
            </a:r>
            <a:endParaRPr lang="hu-HU" dirty="0"/>
          </a:p>
          <a:p>
            <a:r>
              <a:rPr lang="hu-HU" dirty="0"/>
              <a:t>Távoktatás és e-</a:t>
            </a:r>
            <a:r>
              <a:rPr lang="hu-HU" dirty="0" err="1"/>
              <a:t>learning</a:t>
            </a:r>
            <a:r>
              <a:rPr lang="hu-HU" dirty="0"/>
              <a:t> lehetőségek</a:t>
            </a:r>
          </a:p>
          <a:p>
            <a:r>
              <a:rPr lang="hu-HU" dirty="0"/>
              <a:t>Tanári támogatás és tanulói fejlődés</a:t>
            </a:r>
          </a:p>
          <a:p>
            <a:r>
              <a:rPr lang="hu-HU" dirty="0"/>
              <a:t>Oktatási analitika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E19B51B4-48DE-608B-3C35-91CD4875DC45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89442445-C63A-D9C3-DC8B-DB8F6EB639FD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366EA044-FF3A-81C9-3D62-6F2D1B629A67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Oktatás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70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9C51310F-1781-F03A-29D7-BCCE62A901C6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8672F925-18F5-81F0-03DE-2B622C1E63D6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AB2B8106-D313-A159-DBEA-C7AF5B6F069F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Bemutatkozásom</a:t>
              </a:r>
            </a:p>
          </p:txBody>
        </p:sp>
      </p:grp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5E71AA4-26C0-DDEF-FC6B-3AE63378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19" y="1239520"/>
            <a:ext cx="7458138" cy="561848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Óbudai Egyetem </a:t>
            </a:r>
          </a:p>
          <a:p>
            <a:pPr lvl="1"/>
            <a:r>
              <a:rPr lang="hu-HU" dirty="0"/>
              <a:t>Tudományos főmunkatárs</a:t>
            </a:r>
          </a:p>
          <a:p>
            <a:pPr lvl="1"/>
            <a:r>
              <a:rPr lang="hu-HU" dirty="0"/>
              <a:t>Szakvezető</a:t>
            </a:r>
          </a:p>
          <a:p>
            <a:pPr lvl="2"/>
            <a:r>
              <a:rPr lang="hu-HU" dirty="0" err="1">
                <a:highlight>
                  <a:srgbClr val="FFFF00"/>
                </a:highlight>
              </a:rPr>
              <a:t>Domotika</a:t>
            </a:r>
            <a:r>
              <a:rPr lang="hu-HU" dirty="0">
                <a:highlight>
                  <a:srgbClr val="FFFF00"/>
                </a:highlight>
              </a:rPr>
              <a:t> szak, Létesítménygazdálkodó és -üzemeltető szak</a:t>
            </a:r>
          </a:p>
          <a:p>
            <a:pPr lvl="1"/>
            <a:r>
              <a:rPr lang="hu-HU" dirty="0">
                <a:highlight>
                  <a:srgbClr val="FFFF00"/>
                </a:highlight>
              </a:rPr>
              <a:t>Mesterséges Intelligencia Műhely</a:t>
            </a:r>
          </a:p>
          <a:p>
            <a:pPr lvl="2"/>
            <a:r>
              <a:rPr lang="hu-HU" dirty="0"/>
              <a:t>Műhelyvezető</a:t>
            </a:r>
          </a:p>
          <a:p>
            <a:pPr lvl="1"/>
            <a:r>
              <a:rPr lang="hu-HU" dirty="0"/>
              <a:t>Biztonságtudományi Szemle</a:t>
            </a:r>
          </a:p>
          <a:p>
            <a:pPr lvl="2"/>
            <a:r>
              <a:rPr lang="hu-HU" dirty="0"/>
              <a:t>A Szerkesztőbizottság tudományos titkára</a:t>
            </a:r>
          </a:p>
          <a:p>
            <a:pPr lvl="1"/>
            <a:r>
              <a:rPr lang="hu-HU" dirty="0"/>
              <a:t>Biztonságtudományi Doktori Iskola</a:t>
            </a:r>
          </a:p>
          <a:p>
            <a:pPr lvl="2"/>
            <a:r>
              <a:rPr lang="hu-HU" dirty="0"/>
              <a:t>Oktató, témavezető</a:t>
            </a:r>
          </a:p>
          <a:p>
            <a:r>
              <a:rPr lang="hu-HU" dirty="0"/>
              <a:t>Nemzeti Közszolgálati Egyetem</a:t>
            </a:r>
          </a:p>
          <a:p>
            <a:pPr lvl="1"/>
            <a:r>
              <a:rPr lang="hu-HU" dirty="0"/>
              <a:t>Katonai Műszaki Doktori Iskola</a:t>
            </a:r>
          </a:p>
          <a:p>
            <a:pPr lvl="2"/>
            <a:r>
              <a:rPr lang="hu-HU" dirty="0"/>
              <a:t>Oktató, témavezető</a:t>
            </a:r>
          </a:p>
          <a:p>
            <a:r>
              <a:rPr lang="hu-HU" dirty="0"/>
              <a:t>Magyar Hadtudományi Társaság</a:t>
            </a:r>
          </a:p>
          <a:p>
            <a:pPr lvl="1"/>
            <a:r>
              <a:rPr lang="hu-HU" dirty="0"/>
              <a:t>Szakértő</a:t>
            </a:r>
          </a:p>
          <a:p>
            <a:r>
              <a:rPr lang="hu-HU" dirty="0"/>
              <a:t>Humán Szakemberek Országos Szövetsége</a:t>
            </a:r>
          </a:p>
          <a:p>
            <a:pPr lvl="1"/>
            <a:r>
              <a:rPr lang="hu-HU" dirty="0"/>
              <a:t>Szakértő </a:t>
            </a:r>
          </a:p>
          <a:p>
            <a:r>
              <a:rPr lang="hu-HU" dirty="0"/>
              <a:t>PREMA Consulting</a:t>
            </a:r>
          </a:p>
          <a:p>
            <a:pPr lvl="1"/>
            <a:r>
              <a:rPr lang="hu-HU" dirty="0"/>
              <a:t>Vezető tanácsadó, </a:t>
            </a:r>
            <a:r>
              <a:rPr lang="hu-HU" dirty="0" err="1"/>
              <a:t>coach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F899ED0-CB7B-0AB6-FDE9-E6AF2489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2" y="214376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2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Ritkabetegségek diagnózisa</a:t>
            </a:r>
          </a:p>
          <a:p>
            <a:r>
              <a:rPr lang="hu-HU" dirty="0"/>
              <a:t>Diagnosztika és kezelések fejlődése</a:t>
            </a:r>
          </a:p>
          <a:p>
            <a:r>
              <a:rPr lang="hu-HU"/>
              <a:t>Perszonalizált</a:t>
            </a:r>
            <a:r>
              <a:rPr lang="hu-HU" dirty="0"/>
              <a:t> orvoslás</a:t>
            </a:r>
          </a:p>
          <a:p>
            <a:r>
              <a:rPr lang="hu-HU" dirty="0"/>
              <a:t>Gyógyszerfejlesztés</a:t>
            </a:r>
          </a:p>
          <a:p>
            <a:r>
              <a:rPr lang="hu-HU" dirty="0"/>
              <a:t>Betegmonitorozás</a:t>
            </a:r>
          </a:p>
          <a:p>
            <a:r>
              <a:rPr lang="hu-HU" dirty="0"/>
              <a:t>MI a betegellátásban és rehabilitációban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A9AC1255-17A8-BB7A-61B7-0A8AC76439C3}"/>
              </a:ext>
            </a:extLst>
          </p:cNvPr>
          <p:cNvGrpSpPr/>
          <p:nvPr/>
        </p:nvGrpSpPr>
        <p:grpSpPr>
          <a:xfrm>
            <a:off x="160" y="91"/>
            <a:ext cx="12191680" cy="866251"/>
            <a:chOff x="176" y="1"/>
            <a:chExt cx="13439422" cy="954906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CA4452A4-D684-0219-F268-D82C7705C0E2}"/>
                </a:ext>
              </a:extLst>
            </p:cNvPr>
            <p:cNvSpPr/>
            <p:nvPr/>
          </p:nvSpPr>
          <p:spPr>
            <a:xfrm>
              <a:off x="176" y="1"/>
              <a:ext cx="13439422" cy="954906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26FECF0-4076-7221-021A-C3252F974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3" y="165120"/>
              <a:ext cx="3653681" cy="63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E8465CD9-0322-B931-D9F8-120B26BE3018}"/>
                </a:ext>
              </a:extLst>
            </p:cNvPr>
            <p:cNvCxnSpPr/>
            <p:nvPr/>
          </p:nvCxnSpPr>
          <p:spPr>
            <a:xfrm>
              <a:off x="4063833" y="165120"/>
              <a:ext cx="0" cy="63063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AEDE89BC-F8FC-8FC6-0602-69621D274125}"/>
                </a:ext>
              </a:extLst>
            </p:cNvPr>
            <p:cNvSpPr txBox="1"/>
            <p:nvPr/>
          </p:nvSpPr>
          <p:spPr>
            <a:xfrm>
              <a:off x="4222986" y="127325"/>
              <a:ext cx="9132615" cy="71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b="1" dirty="0" err="1">
                  <a:solidFill>
                    <a:schemeClr val="bg1"/>
                  </a:solidFill>
                </a:rPr>
                <a:t>Egészsgügy</a:t>
              </a:r>
              <a:endParaRPr lang="hu-H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9B7C6F7B-F206-EEB1-7FB7-D22CE2A2CEFC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D6F388D0-6D43-254B-7A0D-A6CE1D2BDE42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8EE380F5-B468-8BCA-5376-E1074F65E9D3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Egészségügy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65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Az önvezető járművek fejlődése</a:t>
            </a:r>
          </a:p>
          <a:p>
            <a:r>
              <a:rPr lang="hu-HU" dirty="0"/>
              <a:t>Lehetőségek és kihívások</a:t>
            </a:r>
          </a:p>
          <a:p>
            <a:r>
              <a:rPr lang="hu-HU" dirty="0"/>
              <a:t>Társadalmi és gazdasági hatások</a:t>
            </a:r>
          </a:p>
          <a:p>
            <a:r>
              <a:rPr lang="hu-HU" dirty="0"/>
              <a:t>Közlekedésbiztonság és fenntarthatóság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76BCDDA-CA2D-3C6B-20D1-981CA94696B2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8F2680C5-67CA-B79F-5320-DD8FFD2DF9E1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F43F29CB-7046-8D8F-8E87-F801DD4EDE06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Önvezető járművek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7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MI az okos városokban</a:t>
            </a:r>
          </a:p>
          <a:p>
            <a:r>
              <a:rPr lang="hu-HU" dirty="0"/>
              <a:t>Energiagazdálkodás és közlekedés</a:t>
            </a:r>
          </a:p>
          <a:p>
            <a:r>
              <a:rPr lang="hu-HU" dirty="0"/>
              <a:t>Biztonság és városi életminőség javítása</a:t>
            </a:r>
          </a:p>
          <a:p>
            <a:r>
              <a:rPr lang="hu-HU" dirty="0"/>
              <a:t>Az MI szerepe a fenntartható városfejlődésben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B53FA267-8707-11E9-DCC7-A83382B04B00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591939FD-65F4-0EC5-B955-389BC4E3D081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38D35F37-D418-2651-6B9A-C341C15604D1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Okos városok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91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MI és okosotthon rendszerek kapcsolata</a:t>
            </a:r>
          </a:p>
          <a:p>
            <a:r>
              <a:rPr lang="hu-HU" dirty="0"/>
              <a:t>Energiatakarékosság és fenntarthatóság</a:t>
            </a:r>
          </a:p>
          <a:p>
            <a:r>
              <a:rPr lang="hu-HU" dirty="0"/>
              <a:t>Biztonság és életminőség javítása</a:t>
            </a:r>
          </a:p>
          <a:p>
            <a:r>
              <a:rPr lang="hu-HU" dirty="0"/>
              <a:t>Okosotthonok jövője: integrált és adaptív rendszerek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71763B74-E459-850C-7F9D-841B77229BF7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6DD4818E-2A66-B49B-21CE-54AEEA363A2F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620ADC60-5ECB-E659-C696-C21E228DBB9A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 err="1">
                  <a:solidFill>
                    <a:schemeClr val="bg1"/>
                  </a:solidFill>
                </a:rPr>
                <a:t>Domotika</a:t>
              </a:r>
              <a:r>
                <a:rPr lang="hu-HU" sz="3600" b="1" dirty="0">
                  <a:solidFill>
                    <a:schemeClr val="bg1"/>
                  </a:solidFill>
                </a:rPr>
                <a:t> (okosotthon rendszerek)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99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A166C-118B-2288-F33C-0AC98C6F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BFB436-C266-0473-F830-9EB41A15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48" y="1275542"/>
            <a:ext cx="10972800" cy="5237018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/>
              <a:t>Automatizált és valós idejű adatfeldolgozás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/>
              <a:t>Proaktív karbantartás és hibamegelőzés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/>
              <a:t>Energiahatékonyság optimalizálása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/>
              <a:t>Kényelem és felhasználói élmény javítása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 err="1"/>
              <a:t>Adatvezérelt</a:t>
            </a:r>
            <a:r>
              <a:rPr lang="hu-HU" sz="2300" dirty="0"/>
              <a:t> döntéshozatal támogatása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/>
              <a:t>Költségek optimalizálása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/>
              <a:t>Biztonság és kockázatkezelés javítása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300" dirty="0"/>
              <a:t>Adaptív és skálázható rendszerek létrehozása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917B307-2378-EE06-7CDA-D07127AF8749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0F7A0324-B7CB-4BB3-BB96-C5B227A7DA3E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F3648258-35C2-6F98-AA0C-BCBADF77E42A}"/>
                </a:ext>
              </a:extLst>
            </p:cNvPr>
            <p:cNvSpPr txBox="1"/>
            <p:nvPr/>
          </p:nvSpPr>
          <p:spPr>
            <a:xfrm>
              <a:off x="2457614" y="115507"/>
              <a:ext cx="954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800" b="1" dirty="0">
                  <a:solidFill>
                    <a:schemeClr val="bg1"/>
                  </a:solidFill>
                </a:rPr>
                <a:t>Létesítményüzemeltetés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794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Virtuális asszisztensek mindennapi életünkben</a:t>
            </a:r>
          </a:p>
          <a:p>
            <a:r>
              <a:rPr lang="hu-HU" dirty="0"/>
              <a:t>Üzleti és személyes alkalmazások</a:t>
            </a:r>
          </a:p>
          <a:p>
            <a:r>
              <a:rPr lang="hu-HU" dirty="0"/>
              <a:t>A jövő generációja: érzelmi intelligencia és interakció</a:t>
            </a:r>
          </a:p>
          <a:p>
            <a:r>
              <a:rPr lang="hu-HU" dirty="0"/>
              <a:t>Adatbiztonság és felhasználói élmény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97324AA8-7C80-CFCD-810F-3CF714E0E5C1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A66F3017-7DBE-DF5A-6339-200E05BB8C30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C2B95EC8-458D-96E4-218F-9975F5EFDD56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Virtuális asszisztensek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66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MI az ipar 4.0-ban</a:t>
            </a:r>
          </a:p>
          <a:p>
            <a:r>
              <a:rPr lang="hu-HU" dirty="0"/>
              <a:t>Gyártás automatizálása és optimalizálása</a:t>
            </a:r>
          </a:p>
          <a:p>
            <a:r>
              <a:rPr lang="hu-HU" dirty="0"/>
              <a:t>Prediktív karbantartás és minőségellenőrzés</a:t>
            </a:r>
          </a:p>
          <a:p>
            <a:r>
              <a:rPr lang="hu-HU" dirty="0"/>
              <a:t>Az MI szerepe a termelési láncban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5A92119-0E35-D80E-3B52-1AFBE60F4468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FD101ADA-E708-5B2A-9D29-16AD05B567F9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47F099D0-333C-E5B9-AE96-3E78870E0EA4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Ipar 4.0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052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Precíziós gazdálkodás</a:t>
            </a:r>
          </a:p>
          <a:p>
            <a:r>
              <a:rPr lang="hu-HU" dirty="0" err="1"/>
              <a:t>Dronok</a:t>
            </a:r>
            <a:r>
              <a:rPr lang="hu-HU" dirty="0"/>
              <a:t> és robotok</a:t>
            </a:r>
          </a:p>
          <a:p>
            <a:r>
              <a:rPr lang="hu-HU" dirty="0"/>
              <a:t>Állategészségügy</a:t>
            </a:r>
          </a:p>
          <a:p>
            <a:r>
              <a:rPr lang="hu-HU" dirty="0"/>
              <a:t>Piaci előrejelzés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5A92119-0E35-D80E-3B52-1AFBE60F4468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FD101ADA-E708-5B2A-9D29-16AD05B567F9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47F099D0-333C-E5B9-AE96-3E78870E0EA4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Mezőgazdaság (4.0)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469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Ajánlórendszerek</a:t>
            </a:r>
          </a:p>
          <a:p>
            <a:r>
              <a:rPr lang="hu-HU" dirty="0"/>
              <a:t>Ellátási lánc optimalizálása</a:t>
            </a:r>
          </a:p>
          <a:p>
            <a:r>
              <a:rPr lang="hu-HU" dirty="0"/>
              <a:t>Virtuális próbafülkék</a:t>
            </a:r>
          </a:p>
          <a:p>
            <a:r>
              <a:rPr lang="hu-HU" dirty="0"/>
              <a:t>Ügyfélszolgálat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5A92119-0E35-D80E-3B52-1AFBE60F4468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FD101ADA-E708-5B2A-9D29-16AD05B567F9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47F099D0-333C-E5B9-AE96-3E78870E0EA4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(Kis)kereskedelem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212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MI a pénzügyi szolgáltatásokban</a:t>
            </a:r>
          </a:p>
          <a:p>
            <a:r>
              <a:rPr lang="hu-HU" dirty="0"/>
              <a:t>Portfóliókezelés és befektetési stratégiák</a:t>
            </a:r>
          </a:p>
          <a:p>
            <a:r>
              <a:rPr lang="hu-HU" dirty="0"/>
              <a:t>Kockázatkezelés és hitelminősítés</a:t>
            </a:r>
          </a:p>
          <a:p>
            <a:r>
              <a:rPr lang="hu-HU" dirty="0"/>
              <a:t>Pénzügyi csalások felderítése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669CC07-49BB-0FE8-0664-126EC0D8EA42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C151F167-84A9-74F0-8EE4-C83145854B51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FE0DC01B-AB9F-B3D3-226E-58F08582AB30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Pénzügyi szolgáltatások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9C51310F-1781-F03A-29D7-BCCE62A901C6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8672F925-18F5-81F0-03DE-2B622C1E63D6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AB2B8106-D313-A159-DBEA-C7AF5B6F069F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Miről lesz szó?</a:t>
              </a:r>
            </a:p>
          </p:txBody>
        </p:sp>
      </p:grpSp>
      <p:sp>
        <p:nvSpPr>
          <p:cNvPr id="13" name="Téglalap 12">
            <a:extLst>
              <a:ext uri="{FF2B5EF4-FFF2-40B4-BE49-F238E27FC236}">
                <a16:creationId xmlns:a16="http://schemas.microsoft.com/office/drawing/2014/main" id="{BD9756E5-B3FE-84E0-FA70-88002DE9666C}"/>
              </a:ext>
            </a:extLst>
          </p:cNvPr>
          <p:cNvSpPr/>
          <p:nvPr/>
        </p:nvSpPr>
        <p:spPr>
          <a:xfrm>
            <a:off x="721896" y="1219201"/>
            <a:ext cx="3108960" cy="619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digitális kor társadalmi vetületei és gazdasági hatásai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C61AD4E-53FF-DB60-88BD-F00DDCBF92CB}"/>
              </a:ext>
            </a:extLst>
          </p:cNvPr>
          <p:cNvSpPr/>
          <p:nvPr/>
        </p:nvSpPr>
        <p:spPr>
          <a:xfrm>
            <a:off x="721896" y="2032522"/>
            <a:ext cx="3108960" cy="619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információbiztonság humán aspektusa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9392347-3151-0927-560C-D6E97650F551}"/>
              </a:ext>
            </a:extLst>
          </p:cNvPr>
          <p:cNvSpPr/>
          <p:nvPr/>
        </p:nvSpPr>
        <p:spPr>
          <a:xfrm>
            <a:off x="721896" y="2804161"/>
            <a:ext cx="3108960" cy="619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információbiztonság-tudatosság fejlesztése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ED1E11A6-A41A-3034-8D6A-129475E6FCC7}"/>
              </a:ext>
            </a:extLst>
          </p:cNvPr>
          <p:cNvSpPr/>
          <p:nvPr/>
        </p:nvSpPr>
        <p:spPr>
          <a:xfrm>
            <a:off x="721896" y="3588206"/>
            <a:ext cx="3108960" cy="309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ember-robot interakció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D86D871-D1C1-4A95-997F-24AFD1C54893}"/>
              </a:ext>
            </a:extLst>
          </p:cNvPr>
          <p:cNvSpPr/>
          <p:nvPr/>
        </p:nvSpPr>
        <p:spPr>
          <a:xfrm>
            <a:off x="721896" y="4062371"/>
            <a:ext cx="3108960" cy="309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okosváros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1CA00B8-24E0-BA71-1159-A89AF0070975}"/>
              </a:ext>
            </a:extLst>
          </p:cNvPr>
          <p:cNvSpPr/>
          <p:nvPr/>
        </p:nvSpPr>
        <p:spPr>
          <a:xfrm>
            <a:off x="721896" y="4531360"/>
            <a:ext cx="3108960" cy="309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mesterséges intelligencia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A4658B59-69F3-1C19-92F4-031767786643}"/>
              </a:ext>
            </a:extLst>
          </p:cNvPr>
          <p:cNvSpPr/>
          <p:nvPr/>
        </p:nvSpPr>
        <p:spPr>
          <a:xfrm>
            <a:off x="721896" y="5000349"/>
            <a:ext cx="3108960" cy="309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társadalmi kredit rendszere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F95B6EEE-B8BD-4575-D5D9-7A0B1FE0867E}"/>
              </a:ext>
            </a:extLst>
          </p:cNvPr>
          <p:cNvSpPr/>
          <p:nvPr/>
        </p:nvSpPr>
        <p:spPr>
          <a:xfrm>
            <a:off x="721896" y="5469338"/>
            <a:ext cx="3108960" cy="8662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intelligens épületek (</a:t>
            </a:r>
            <a:r>
              <a:rPr lang="hu-HU" sz="18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domotika</a:t>
            </a:r>
            <a:r>
              <a:rPr lang="hu-HU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rendszerek) üzemeltetése és gazdálkodása</a:t>
            </a:r>
          </a:p>
        </p:txBody>
      </p:sp>
      <p:sp>
        <p:nvSpPr>
          <p:cNvPr id="21" name="Jobb oldali kapcsos zárójel 20">
            <a:extLst>
              <a:ext uri="{FF2B5EF4-FFF2-40B4-BE49-F238E27FC236}">
                <a16:creationId xmlns:a16="http://schemas.microsoft.com/office/drawing/2014/main" id="{8E0C0844-FCFB-A9C2-4544-9193C6DAE04B}"/>
              </a:ext>
            </a:extLst>
          </p:cNvPr>
          <p:cNvSpPr/>
          <p:nvPr/>
        </p:nvSpPr>
        <p:spPr>
          <a:xfrm>
            <a:off x="4246372" y="1219201"/>
            <a:ext cx="623334" cy="5116409"/>
          </a:xfrm>
          <a:prstGeom prst="rightBrace">
            <a:avLst>
              <a:gd name="adj1" fmla="val 62972"/>
              <a:gd name="adj2" fmla="val 50932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F5B6C86-4305-799B-5F07-4AB03A2CD5AB}"/>
              </a:ext>
            </a:extLst>
          </p:cNvPr>
          <p:cNvSpPr txBox="1"/>
          <p:nvPr/>
        </p:nvSpPr>
        <p:spPr>
          <a:xfrm>
            <a:off x="4982946" y="1145915"/>
            <a:ext cx="6756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Az MI fejlődéstörténetének mérföldkövei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 gépi tanulás alapelvei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Az MI gyakorlati alkalmazása a mindennapokban (digitális asszisztens, és a felhasználói viselkedést vizsgáló ajánlórendszerek)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Etikai kérdések (adatvédelmi aggályok)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Az MI várható hatása a jövőre (hasznosíthatóság és társadalmi átalakulás)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Mi várható az MI után, vagy vele párhuzamosan?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55458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Tartalomajánlók</a:t>
            </a:r>
          </a:p>
          <a:p>
            <a:r>
              <a:rPr lang="hu-HU" dirty="0"/>
              <a:t>Játékfejlesztés</a:t>
            </a:r>
          </a:p>
          <a:p>
            <a:r>
              <a:rPr lang="hu-HU" dirty="0"/>
              <a:t>Automatikus feliratozás és fordítás</a:t>
            </a:r>
          </a:p>
          <a:p>
            <a:r>
              <a:rPr lang="hu-HU" dirty="0"/>
              <a:t>Virtuális valóság (VR) és kiterjesztett valóság (AR)</a:t>
            </a:r>
          </a:p>
          <a:p>
            <a:r>
              <a:rPr lang="hu-HU" dirty="0"/>
              <a:t>Szintetikus média és </a:t>
            </a:r>
            <a:r>
              <a:rPr lang="hu-HU" dirty="0" err="1"/>
              <a:t>deepfake</a:t>
            </a:r>
            <a:r>
              <a:rPr lang="hu-HU" dirty="0"/>
              <a:t> technológia</a:t>
            </a:r>
          </a:p>
          <a:p>
            <a:r>
              <a:rPr lang="hu-HU" dirty="0"/>
              <a:t>Interaktív történetmesélés és adaptív narratívák</a:t>
            </a:r>
          </a:p>
          <a:p>
            <a:r>
              <a:rPr lang="hu-HU" dirty="0"/>
              <a:t>Szociális robotok és virtuális karakterek</a:t>
            </a:r>
          </a:p>
          <a:p>
            <a:r>
              <a:rPr lang="hu-HU" dirty="0"/>
              <a:t>Hang- és arcfelismerés alapú interakciók</a:t>
            </a:r>
          </a:p>
          <a:p>
            <a:r>
              <a:rPr lang="hu-HU" dirty="0"/>
              <a:t>Kreatív tartalom generálása (pl. zene, művészet, írás)</a:t>
            </a:r>
          </a:p>
          <a:p>
            <a:r>
              <a:rPr lang="hu-HU" dirty="0" err="1"/>
              <a:t>Immerzív</a:t>
            </a:r>
            <a:r>
              <a:rPr lang="hu-HU" dirty="0"/>
              <a:t> élmények és személyre szabott szórakoztatás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5A92119-0E35-D80E-3B52-1AFBE60F4468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FD101ADA-E708-5B2A-9D29-16AD05B567F9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47F099D0-333C-E5B9-AE96-3E78870E0EA4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Szórakozás, szabadidő eltöltése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56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MI az alkotói folyamatokban</a:t>
            </a:r>
          </a:p>
          <a:p>
            <a:r>
              <a:rPr lang="hu-HU" dirty="0"/>
              <a:t>Zene, festészet és írás </a:t>
            </a:r>
            <a:r>
              <a:rPr lang="hu-HU" dirty="0" err="1"/>
              <a:t>automatizációja</a:t>
            </a:r>
            <a:endParaRPr lang="hu-HU" dirty="0"/>
          </a:p>
          <a:p>
            <a:r>
              <a:rPr lang="hu-HU" dirty="0"/>
              <a:t>MI mint kreatív partner</a:t>
            </a:r>
          </a:p>
          <a:p>
            <a:r>
              <a:rPr lang="hu-HU" dirty="0"/>
              <a:t>A gépi és emberi alkotás összefonódása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5DEAA05-2580-3168-D780-67AD7B9CC38B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7EC0E749-0DCE-D06A-3C53-CEF029BB77B2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1D6C0861-3FA5-5928-50A4-58E0A5A70F33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Kreatív ipar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841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MI és a digitális szakadék</a:t>
            </a:r>
          </a:p>
          <a:p>
            <a:r>
              <a:rPr lang="hu-HU" dirty="0"/>
              <a:t>A technológiai fejlődés hatása a jövedelmi egyenlőtlenségre</a:t>
            </a:r>
          </a:p>
          <a:p>
            <a:r>
              <a:rPr lang="hu-HU" dirty="0"/>
              <a:t>Oktatás és képzés fontossága</a:t>
            </a:r>
          </a:p>
          <a:p>
            <a:r>
              <a:rPr lang="hu-HU" dirty="0"/>
              <a:t>Hozzáférhetőség és demokratizálás</a:t>
            </a:r>
          </a:p>
          <a:p>
            <a:r>
              <a:rPr lang="hu-HU" dirty="0"/>
              <a:t>Alapjövedelem lehetősége</a:t>
            </a:r>
          </a:p>
          <a:p>
            <a:r>
              <a:rPr lang="hu-HU" dirty="0"/>
              <a:t>Ki húz igazából hasznot az MI-</a:t>
            </a:r>
            <a:r>
              <a:rPr lang="hu-HU" dirty="0" err="1"/>
              <a:t>ből</a:t>
            </a:r>
            <a:r>
              <a:rPr lang="hu-HU" dirty="0"/>
              <a:t>?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C7D5DBA-7639-F8B9-628F-DBAB32275030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D7869601-8ECA-B4D7-775B-18AFD9B8D7CE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0BFE4819-F66B-27E6-36C7-2554C2AF2B9D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Társadalmi egyenlőtlenség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341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generation result">
            <a:extLst>
              <a:ext uri="{FF2B5EF4-FFF2-40B4-BE49-F238E27FC236}">
                <a16:creationId xmlns:a16="http://schemas.microsoft.com/office/drawing/2014/main" id="{480FAA24-5068-1D32-8E77-28622DE5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551B1E1-BC57-A8E9-8B88-0D81C2026F15}"/>
              </a:ext>
            </a:extLst>
          </p:cNvPr>
          <p:cNvSpPr/>
          <p:nvPr/>
        </p:nvSpPr>
        <p:spPr>
          <a:xfrm>
            <a:off x="0" y="2976880"/>
            <a:ext cx="12192000" cy="904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 és szabályozás</a:t>
            </a:r>
            <a:endParaRPr lang="hu-HU" sz="6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389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Adatvédelem és magánélet</a:t>
            </a:r>
          </a:p>
          <a:p>
            <a:r>
              <a:rPr lang="hu-HU" dirty="0"/>
              <a:t>Algoritmikus torzítás és diszkrimináció</a:t>
            </a:r>
          </a:p>
          <a:p>
            <a:r>
              <a:rPr lang="hu-HU" dirty="0"/>
              <a:t>MI fegyverek és autonóm fegyverrendszerek</a:t>
            </a:r>
          </a:p>
          <a:p>
            <a:r>
              <a:rPr lang="hu-HU" dirty="0"/>
              <a:t>Az MI-etikai alapelvek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1110302-CD18-93AB-115C-4E6D664F60E8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8A53FEEE-3A6E-8213-7259-AE5057808CF4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C07633AC-E482-03B3-7E9C-242990F6A291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Etikai kérdések</a:t>
              </a:r>
            </a:p>
          </p:txBody>
        </p:sp>
      </p:grpSp>
      <p:pic>
        <p:nvPicPr>
          <p:cNvPr id="7" name="Kép 6">
            <a:extLst>
              <a:ext uri="{FF2B5EF4-FFF2-40B4-BE49-F238E27FC236}">
                <a16:creationId xmlns:a16="http://schemas.microsoft.com/office/drawing/2014/main" id="{F8A477C3-C485-DF1C-E3A3-6B6B8E33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730" y="1590311"/>
            <a:ext cx="3691964" cy="207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4E5CDF7C-6494-001D-C62E-73954699B627}"/>
              </a:ext>
            </a:extLst>
          </p:cNvPr>
          <p:cNvCxnSpPr>
            <a:cxnSpLocks/>
          </p:cNvCxnSpPr>
          <p:nvPr/>
        </p:nvCxnSpPr>
        <p:spPr>
          <a:xfrm flipH="1">
            <a:off x="5168348" y="1739347"/>
            <a:ext cx="294198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0EA7CAD-4BCF-6CFE-6FE2-B7C514F11B23}"/>
              </a:ext>
            </a:extLst>
          </p:cNvPr>
          <p:cNvSpPr txBox="1"/>
          <p:nvPr/>
        </p:nvSpPr>
        <p:spPr>
          <a:xfrm>
            <a:off x="5969732" y="1405645"/>
            <a:ext cx="13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emlékeztető</a:t>
            </a:r>
          </a:p>
        </p:txBody>
      </p:sp>
    </p:spTree>
    <p:extLst>
      <p:ext uri="{BB962C8B-B14F-4D97-AF65-F5344CB8AC3E}">
        <p14:creationId xmlns:p14="http://schemas.microsoft.com/office/powerpoint/2010/main" val="1076380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255" y="1510799"/>
            <a:ext cx="11109447" cy="5078762"/>
          </a:xfrm>
        </p:spPr>
        <p:txBody>
          <a:bodyPr>
            <a:normAutofit/>
          </a:bodyPr>
          <a:lstStyle/>
          <a:p>
            <a:r>
              <a:rPr lang="hu-HU" dirty="0"/>
              <a:t>Nemzetközi együttműködés</a:t>
            </a:r>
          </a:p>
          <a:p>
            <a:r>
              <a:rPr lang="hu-HU" dirty="0"/>
              <a:t>Szabályozói keretek és irányelvek</a:t>
            </a:r>
          </a:p>
          <a:p>
            <a:pPr lvl="1"/>
            <a:r>
              <a:rPr lang="hu-HU" dirty="0"/>
              <a:t>2024. február: Mesterséges Intelligenciával Foglalkozó Európai Hivatal</a:t>
            </a:r>
          </a:p>
          <a:p>
            <a:r>
              <a:rPr lang="hu-HU" dirty="0"/>
              <a:t>Felelős MI fejlesztése</a:t>
            </a:r>
          </a:p>
          <a:p>
            <a:r>
              <a:rPr lang="hu-HU" dirty="0"/>
              <a:t>Az MI transzparencia és ellenőrizhetősége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AE432EF-CCEA-1BF1-297D-B8335B04440F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964EA015-BE34-2205-268D-2737C71783B4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60B98AB2-14D7-5F14-921A-656AAC085895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Szabályozás és irányítás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252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generation result">
            <a:extLst>
              <a:ext uri="{FF2B5EF4-FFF2-40B4-BE49-F238E27FC236}">
                <a16:creationId xmlns:a16="http://schemas.microsoft.com/office/drawing/2014/main" id="{A3927A7A-5056-B37D-C239-7AC34430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07E5474-134E-40D6-0754-33C7C08D648A}"/>
              </a:ext>
            </a:extLst>
          </p:cNvPr>
          <p:cNvSpPr/>
          <p:nvPr/>
        </p:nvSpPr>
        <p:spPr>
          <a:xfrm>
            <a:off x="0" y="2976880"/>
            <a:ext cx="12192000" cy="904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Korlátok és jövőkép</a:t>
            </a:r>
            <a:endParaRPr lang="hu-HU" sz="6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027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128418D8-D16D-4E6F-AC91-C1F5790B4E7D}"/>
              </a:ext>
            </a:extLst>
          </p:cNvPr>
          <p:cNvSpPr txBox="1"/>
          <p:nvPr/>
        </p:nvSpPr>
        <p:spPr>
          <a:xfrm>
            <a:off x="628205" y="1554601"/>
            <a:ext cx="11123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Az MI mindenhol megjelenik, köszönhetően a mobileszközökbe integrált MI platformoknak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A műszaki-informatikai fejlesztések mellett egyre nagyobb hangsúlyt kap az MI etikai és humán oldala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Az MI lényegesen hatékonyabbá fogja tenni a munkafolyamatokat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Az MI segítségünkre lesz, hogy a dolgokat jobban csináljuk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Az MI révén az életünk kényelmesebbé válik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Szakmák eltűnése, új szakmák születése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Együtt fogunk dolgozni az MI-</a:t>
            </a:r>
            <a:r>
              <a:rPr lang="hu-HU" sz="3200" dirty="0" err="1"/>
              <a:t>ra</a:t>
            </a:r>
            <a:r>
              <a:rPr lang="hu-HU" sz="3200" dirty="0"/>
              <a:t> épülő megoldásokkal</a:t>
            </a:r>
            <a:endParaRPr lang="hu-HU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BC36A540-F1AD-EE9F-9482-8C168A7266D1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DEC0E0B-EBF9-D7DD-1AD4-2D9B1000DE4D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48859A34-B4FD-3300-4532-A1DF74F8BE0E}"/>
                </a:ext>
              </a:extLst>
            </p:cNvPr>
            <p:cNvSpPr txBox="1"/>
            <p:nvPr/>
          </p:nvSpPr>
          <p:spPr>
            <a:xfrm>
              <a:off x="2457614" y="156147"/>
              <a:ext cx="954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800" b="1" dirty="0">
                  <a:solidFill>
                    <a:schemeClr val="bg1"/>
                  </a:solidFill>
                </a:rPr>
                <a:t>A Mesterséges Intelligencia Műhely kutatási eredményei 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344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128418D8-D16D-4E6F-AC91-C1F5790B4E7D}"/>
              </a:ext>
            </a:extLst>
          </p:cNvPr>
          <p:cNvSpPr txBox="1"/>
          <p:nvPr/>
        </p:nvSpPr>
        <p:spPr>
          <a:xfrm>
            <a:off x="628205" y="1554601"/>
            <a:ext cx="11123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A veszélyes munkaterületeken az MI-</a:t>
            </a:r>
            <a:r>
              <a:rPr lang="hu-HU" sz="3200" dirty="0" err="1"/>
              <a:t>ra</a:t>
            </a:r>
            <a:r>
              <a:rPr lang="hu-HU" sz="3200" dirty="0"/>
              <a:t> épülő megoldások helyettesítik az embert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Egyre nagyon hangsúlyt kap az MI-vel kapcsolatos informatikai rendszerek védelme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Új hibajavító algoritmusok fejlesztése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Megbízható emberek kiválasztása és alkalmazása a hibás mesterséges intelligencia döntéseinek vizsgálatára, elemzésére, módosítására, felülírására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Új társadalmi gondolkodás megjelenése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/>
              <a:t>Új törvények elfogadása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729BB69-4423-FE4C-803F-91CD5E4075F7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C302DD1-437E-F57C-0826-8563F0F9B6E4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EC15C5F8-E5B1-60D8-0F2D-DE36548CCFD8}"/>
                </a:ext>
              </a:extLst>
            </p:cNvPr>
            <p:cNvSpPr txBox="1"/>
            <p:nvPr/>
          </p:nvSpPr>
          <p:spPr>
            <a:xfrm>
              <a:off x="2457614" y="156147"/>
              <a:ext cx="954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800" b="1" dirty="0">
                  <a:solidFill>
                    <a:schemeClr val="bg1"/>
                  </a:solidFill>
                </a:rPr>
                <a:t>A Mesterséges Intelligencia Műhely kutatási eredményei (2)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067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7FD3284-E369-CBDB-5885-179B0FA9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840"/>
            <a:ext cx="12192000" cy="1219200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645FF711-86C8-52C6-D2F3-2ED02F94617A}"/>
              </a:ext>
            </a:extLst>
          </p:cNvPr>
          <p:cNvSpPr/>
          <p:nvPr/>
        </p:nvSpPr>
        <p:spPr>
          <a:xfrm>
            <a:off x="0" y="2976880"/>
            <a:ext cx="12192000" cy="904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Kvantum-számítástechnika</a:t>
            </a:r>
            <a:endParaRPr lang="hu-HU" sz="6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02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generation result">
            <a:extLst>
              <a:ext uri="{FF2B5EF4-FFF2-40B4-BE49-F238E27FC236}">
                <a16:creationId xmlns:a16="http://schemas.microsoft.com/office/drawing/2014/main" id="{1EFC53F2-F3CF-9DD6-32A5-1E010745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92B1EF45-59D5-9EB9-4EB6-96AD9CA03D74}"/>
              </a:ext>
            </a:extLst>
          </p:cNvPr>
          <p:cNvSpPr/>
          <p:nvPr/>
        </p:nvSpPr>
        <p:spPr>
          <a:xfrm>
            <a:off x="0" y="2976880"/>
            <a:ext cx="12192000" cy="904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Bevezetés</a:t>
            </a:r>
          </a:p>
        </p:txBody>
      </p:sp>
    </p:spTree>
    <p:extLst>
      <p:ext uri="{BB962C8B-B14F-4D97-AF65-F5344CB8AC3E}">
        <p14:creationId xmlns:p14="http://schemas.microsoft.com/office/powerpoint/2010/main" val="3187146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729BB69-4423-FE4C-803F-91CD5E4075F7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C302DD1-437E-F57C-0826-8563F0F9B6E4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EC15C5F8-E5B1-60D8-0F2D-DE36548CCFD8}"/>
                </a:ext>
              </a:extLst>
            </p:cNvPr>
            <p:cNvSpPr txBox="1"/>
            <p:nvPr/>
          </p:nvSpPr>
          <p:spPr>
            <a:xfrm>
              <a:off x="2457614" y="156147"/>
              <a:ext cx="954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800" b="1" dirty="0">
                  <a:solidFill>
                    <a:schemeClr val="bg1"/>
                  </a:solidFill>
                </a:rPr>
                <a:t>Kvantumjövő (1)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3AADD1CA-A5A1-34FD-C8E3-E5A5C27A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" y="1148316"/>
            <a:ext cx="111353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Számítási teljesítmény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Exponenciálisan gyorsabb algoritmusok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Nagyméretű adathalmazok hatékony kezelése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Komplex problémák gyorsabb megoldása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Gépi tanulás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Kvantumgépi tanulási algoritmusok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Javított minta felismerés és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predikció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Gyorsabb modellezés és tanulási folyamatok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Adatbiztonság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Kvantumkriptográfia az adatok védelmére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Biztonságos adatátvitel és tárolás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Jobb adatvédelem az MI rendszerek számára</a:t>
            </a:r>
          </a:p>
        </p:txBody>
      </p:sp>
    </p:spTree>
    <p:extLst>
      <p:ext uri="{BB962C8B-B14F-4D97-AF65-F5344CB8AC3E}">
        <p14:creationId xmlns:p14="http://schemas.microsoft.com/office/powerpoint/2010/main" val="1618463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729BB69-4423-FE4C-803F-91CD5E4075F7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C302DD1-437E-F57C-0826-8563F0F9B6E4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EC15C5F8-E5B1-60D8-0F2D-DE36548CCFD8}"/>
                </a:ext>
              </a:extLst>
            </p:cNvPr>
            <p:cNvSpPr txBox="1"/>
            <p:nvPr/>
          </p:nvSpPr>
          <p:spPr>
            <a:xfrm>
              <a:off x="2457614" y="156147"/>
              <a:ext cx="954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800" b="1" dirty="0">
                  <a:solidFill>
                    <a:schemeClr val="bg1"/>
                  </a:solidFill>
                </a:rPr>
                <a:t>Kvantumjövő (2)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3AADD1CA-A5A1-34FD-C8E3-E5A5C27A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" y="1148317"/>
            <a:ext cx="111353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Optimalizálás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Bonyolult optimalizálási problémák megoldása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Hatékonyabb erőforrás-kezelés és logisztika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Jobb teljesítmény az MI modellekben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Kép- és hangfeldolgozás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Gyorsabb és pontosabb képfelismerés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Hatékonyabb hang- és beszédfelismerés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Valós idejű feldolgozás és elemzés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Szimulációk és </a:t>
            </a:r>
            <a:r>
              <a:rPr lang="hu-HU" altLang="hu-HU" sz="2800" b="1" dirty="0">
                <a:latin typeface="Arial" panose="020B0604020202020204" pitchFamily="34" charset="0"/>
              </a:rPr>
              <a:t>m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odellezés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Valós világ szimulációk gyorsítása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Komplex rendszerek pontosabb modellezése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Jobb prediktív analitika</a:t>
            </a:r>
          </a:p>
        </p:txBody>
      </p:sp>
    </p:spTree>
    <p:extLst>
      <p:ext uri="{BB962C8B-B14F-4D97-AF65-F5344CB8AC3E}">
        <p14:creationId xmlns:p14="http://schemas.microsoft.com/office/powerpoint/2010/main" val="2474661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729BB69-4423-FE4C-803F-91CD5E4075F7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C302DD1-437E-F57C-0826-8563F0F9B6E4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EC15C5F8-E5B1-60D8-0F2D-DE36548CCFD8}"/>
                </a:ext>
              </a:extLst>
            </p:cNvPr>
            <p:cNvSpPr txBox="1"/>
            <p:nvPr/>
          </p:nvSpPr>
          <p:spPr>
            <a:xfrm>
              <a:off x="2457614" y="156147"/>
              <a:ext cx="954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800" b="1" dirty="0">
                  <a:solidFill>
                    <a:schemeClr val="bg1"/>
                  </a:solidFill>
                </a:rPr>
                <a:t>Kvantumjövő (3)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3AADD1CA-A5A1-34FD-C8E3-E5A5C27A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" y="1148318"/>
            <a:ext cx="111353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Big Data Analitika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Nagyméretű adatfeldolgozás optimalizálása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Gyorsabb és mélyebb adatbányászat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Jobb adatinterpretáció és döntéshozatal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Természetes nyelvfeldolgozás (NLP)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Jobb szövegértés és nyelvi modellek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Fejlettebb chatbotok és virtuális asszisztensek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Gyorsabb nyelvi adatfeldolgozás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Energiahatékonyság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Alacsonyabb energiafogyasztás kvantumszámítógépekkel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Zöldebb MI rendszerek és infrastruktúra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Hosszú távon fenntarthatóbb technológiai fejlődés</a:t>
            </a:r>
          </a:p>
        </p:txBody>
      </p:sp>
    </p:spTree>
    <p:extLst>
      <p:ext uri="{BB962C8B-B14F-4D97-AF65-F5344CB8AC3E}">
        <p14:creationId xmlns:p14="http://schemas.microsoft.com/office/powerpoint/2010/main" val="1988780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8187BAA-501E-E720-1CB1-155D52F02A95}"/>
              </a:ext>
            </a:extLst>
          </p:cNvPr>
          <p:cNvSpPr txBox="1"/>
          <p:nvPr/>
        </p:nvSpPr>
        <p:spPr>
          <a:xfrm>
            <a:off x="0" y="3044279"/>
            <a:ext cx="12192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i="0" dirty="0">
                <a:solidFill>
                  <a:schemeClr val="bg1"/>
                </a:solidFill>
                <a:effectLst/>
              </a:rPr>
              <a:t>Köszönöm megtisztelő figyelmüket!</a:t>
            </a: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Dr. Dr. habil. Kollár Csaba PhD.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tudományos főmunkatárs, műhelyvezető</a:t>
            </a: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  <a:p>
            <a:pPr algn="ctr"/>
            <a:endParaRPr lang="hu-H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solidFill>
                  <a:schemeClr val="bg1"/>
                </a:solidFill>
                <a:cs typeface="Arial" panose="020B0604020202020204" pitchFamily="34" charset="0"/>
              </a:rPr>
              <a:t>Óbudai Egyetem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  <a:t>Bánki Donát Gépész és Biztonságtechnikai Mérnöki Kar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  <a:t>Mesterséges Intelligencia Műhely</a:t>
            </a:r>
          </a:p>
          <a:p>
            <a:pPr algn="ctr"/>
            <a:endParaRPr lang="hu-H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6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B1CFAC7C-416A-468D-A3F6-FB808A5468DB}"/>
              </a:ext>
            </a:extLst>
          </p:cNvPr>
          <p:cNvSpPr txBox="1"/>
          <p:nvPr/>
        </p:nvSpPr>
        <p:spPr>
          <a:xfrm>
            <a:off x="336697" y="1148316"/>
            <a:ext cx="115186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highlight>
                  <a:srgbClr val="FFFF00"/>
                </a:highlight>
              </a:rPr>
              <a:t>Adatok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Rengeteg adat áll rendelkezésre, ezek mennyisége folyamatosan növekszik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highlight>
                  <a:srgbClr val="FFFF00"/>
                </a:highlight>
              </a:rPr>
              <a:t>Számítási kapacitás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Olyan számítások is elvégezhetők belátható időn belül, amire tíz évvel ezelőtt még a szuperszámítógépek sem voltak képesek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highlight>
                  <a:srgbClr val="FFFF00"/>
                </a:highlight>
              </a:rPr>
              <a:t>Algoritmusok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A mesterséges intelligenciát támogató algoritmusok, statisztika és valószínűségszámítás, regressziós modellek, klasszifikáció, </a:t>
            </a:r>
            <a:r>
              <a:rPr lang="hu-HU" sz="2400" dirty="0" err="1"/>
              <a:t>klaszterizáció</a:t>
            </a:r>
            <a:r>
              <a:rPr lang="hu-HU" sz="2400" dirty="0"/>
              <a:t>, lágyszámítási módszerek megjelenése a gyakorlati, összetett, komplex, bonyolult problémák megoldásában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>
                <a:highlight>
                  <a:srgbClr val="FFFF00"/>
                </a:highlight>
              </a:rPr>
              <a:t>Szinergia</a:t>
            </a:r>
            <a:endParaRPr lang="hu-HU" sz="2400" b="1" dirty="0">
              <a:highlight>
                <a:srgbClr val="FFFF00"/>
              </a:highligh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Technológiák fejlődése és összekapcsolása</a:t>
            </a:r>
            <a:endParaRPr lang="hu-HU" sz="2000" dirty="0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484F7017-4303-4A68-1AC4-806F3EC57B4C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9CC0B48F-77D6-BBCF-941B-5245C1DF3A1C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CFEEC9C3-FCD3-E621-87DC-242CAD9F7D9A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Az MI építőkövei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64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128418D8-D16D-4E6F-AC91-C1F5790B4E7D}"/>
              </a:ext>
            </a:extLst>
          </p:cNvPr>
          <p:cNvSpPr txBox="1"/>
          <p:nvPr/>
        </p:nvSpPr>
        <p:spPr>
          <a:xfrm>
            <a:off x="598680" y="1519273"/>
            <a:ext cx="10994640" cy="478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200" dirty="0"/>
              <a:t>„A mesterséges intelligencia (MI) olyan számítógépes tudományág, amely arra törekszik, hogy olyan rendszereket és programokat fejlesszen, amelyek képesek emberi intelligenciát utánzó feladatok végrehajtására. Ide tartoznak például a tanulás, érvelés, problémamegoldás, nyelvértés és beszédfelismerés. Az MI célja, hogy a gépek önállóan képesek legyenek döntéseket hozni, alkalmazkodni a változó körülményekhez, és javítani teljesítményüket az idő előrehaladtával.”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20E9CD3-A866-D6DF-2A89-E118C9033E24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88FC105-9022-10ED-2213-ECCC7DCF18D2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BA285231-43E6-70EB-076F-8BE3FC1D92E8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Mi is az a mesterséges intelligencia?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57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DD31249-18AA-4A7C-85EF-F43A2F211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59873"/>
              </p:ext>
            </p:extLst>
          </p:nvPr>
        </p:nvGraphicFramePr>
        <p:xfrm>
          <a:off x="499729" y="1113241"/>
          <a:ext cx="11142922" cy="540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461">
                  <a:extLst>
                    <a:ext uri="{9D8B030D-6E8A-4147-A177-3AD203B41FA5}">
                      <a16:colId xmlns:a16="http://schemas.microsoft.com/office/drawing/2014/main" val="1139845267"/>
                    </a:ext>
                  </a:extLst>
                </a:gridCol>
                <a:gridCol w="5571461">
                  <a:extLst>
                    <a:ext uri="{9D8B030D-6E8A-4147-A177-3AD203B41FA5}">
                      <a16:colId xmlns:a16="http://schemas.microsoft.com/office/drawing/2014/main" val="3359326125"/>
                    </a:ext>
                  </a:extLst>
                </a:gridCol>
              </a:tblGrid>
              <a:tr h="5550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Mesterséges intelligencia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Humán intelligencia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174567"/>
                  </a:ext>
                </a:extLst>
              </a:tr>
              <a:tr h="4083914">
                <a:tc>
                  <a:txBody>
                    <a:bodyPr/>
                    <a:lstStyle/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</a:rPr>
                        <a:t>Képes az emberi viselkedés és a kognitív folyamatok szimulációjára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</a:rPr>
                        <a:t>Megragadja</a:t>
                      </a:r>
                      <a:r>
                        <a:rPr lang="hu-HU" sz="2400" baseline="0" dirty="0">
                          <a:solidFill>
                            <a:schemeClr val="tx1"/>
                          </a:solidFill>
                        </a:rPr>
                        <a:t> és megőrzi az emberi szakértelmet és kommunikált tapasztalatot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baseline="0" dirty="0">
                          <a:solidFill>
                            <a:schemeClr val="tx1"/>
                          </a:solidFill>
                        </a:rPr>
                        <a:t>Nagy mennyiségű adatot képes gyorsan megérteni, gyorsan ad választ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</a:rPr>
                        <a:t>Nincs józan ész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</a:rPr>
                        <a:t>Nem tud egyszerre</a:t>
                      </a:r>
                      <a:r>
                        <a:rPr lang="hu-HU" sz="2400" baseline="0" dirty="0">
                          <a:solidFill>
                            <a:schemeClr val="tx1"/>
                          </a:solidFill>
                        </a:rPr>
                        <a:t> vegyes tudással foglalkozni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baseline="0" dirty="0">
                          <a:solidFill>
                            <a:schemeClr val="tx1"/>
                          </a:solidFill>
                        </a:rPr>
                        <a:t>Sokba kerül a fejlesztése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baseline="0" dirty="0">
                          <a:solidFill>
                            <a:schemeClr val="tx1"/>
                          </a:solidFill>
                        </a:rPr>
                        <a:t>Jogi és etikai kérdéseket és problémákat vet fel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Intuíció, józan ész, ítélet, kreativitás, hit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 intelligencia bemutatásának képessége hatékony kommunikáció révén 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Érvelés és kritikus gondolkodás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hu-HU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ember h</a:t>
                      </a:r>
                      <a:r>
                        <a:rPr lang="hu-H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ibázik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Korlátozott</a:t>
                      </a:r>
                      <a:r>
                        <a:rPr lang="hu-HU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tudásbázis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számítógéphez képest az adatfeldolgozás lassan történik az agyban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 ember nem képes nagy mennyiségű adat tárolására a memóriájában</a:t>
                      </a:r>
                    </a:p>
                    <a:p>
                      <a:pPr marL="363538" indent="-187325" algn="l">
                        <a:buFont typeface="Arial" panose="020B0604020202020204" pitchFamily="34" charset="0"/>
                        <a:buChar char="•"/>
                      </a:pPr>
                      <a:endParaRPr lang="hu-H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1811"/>
                  </a:ext>
                </a:extLst>
              </a:tr>
            </a:tbl>
          </a:graphicData>
        </a:graphic>
      </p:graphicFrame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94E8F87D-0A6A-542E-F30C-A5B08BCCD562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0F1F4E08-BDCA-7E88-4D21-D5ED6C9F0963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82F0B7BF-5661-722E-9F4D-1C38C34F167D}"/>
                </a:ext>
              </a:extLst>
            </p:cNvPr>
            <p:cNvSpPr txBox="1"/>
            <p:nvPr/>
          </p:nvSpPr>
          <p:spPr>
            <a:xfrm>
              <a:off x="2405352" y="115507"/>
              <a:ext cx="9594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Mesterséges intelligencia </a:t>
              </a:r>
              <a:r>
                <a:rPr lang="hu-HU" sz="3600" b="1" dirty="0" err="1">
                  <a:solidFill>
                    <a:schemeClr val="bg1"/>
                  </a:solidFill>
                </a:rPr>
                <a:t>vs</a:t>
              </a:r>
              <a:r>
                <a:rPr lang="hu-HU" sz="3600" b="1" dirty="0">
                  <a:solidFill>
                    <a:schemeClr val="bg1"/>
                  </a:solidFill>
                </a:rPr>
                <a:t>. humán intelligencia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02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28418D8-D16D-4E6F-AC91-C1F5790B4E7D}"/>
              </a:ext>
            </a:extLst>
          </p:cNvPr>
          <p:cNvSpPr txBox="1"/>
          <p:nvPr/>
        </p:nvSpPr>
        <p:spPr>
          <a:xfrm>
            <a:off x="586323" y="1444822"/>
            <a:ext cx="110193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Az emberek és aktivitásaik észlelése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A verbális kifejezések generálása (beszéd), illetve a beszéd megértése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Nonverbális kifejezések generálása, illetve a nonverbális jelzések megértése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Az érzelmi állapotok modellezése, kifejezése és megértése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A szándékos cselekvések felismerése és közvetítése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Együttműködés az emberekkel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Navigálás (fizikai helyzetfelismerés) az emberek környékén és környezetében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hu-HU" sz="2800" dirty="0"/>
              <a:t>Társadalmi kontextusban tanulni az emberektől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1C60C60-9EDC-4971-8BF2-857FD8F69F5D}"/>
              </a:ext>
            </a:extLst>
          </p:cNvPr>
          <p:cNvCxnSpPr>
            <a:cxnSpLocks/>
          </p:cNvCxnSpPr>
          <p:nvPr/>
        </p:nvCxnSpPr>
        <p:spPr>
          <a:xfrm>
            <a:off x="2832059" y="116958"/>
            <a:ext cx="0" cy="1031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EADE600B-9303-AC26-4697-8626328E74C3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A1AA433-3AEF-7148-2D54-4574CC2441D8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AA0A04F4-5B9F-5A28-DC45-08B031B17594}"/>
                </a:ext>
              </a:extLst>
            </p:cNvPr>
            <p:cNvSpPr txBox="1"/>
            <p:nvPr/>
          </p:nvSpPr>
          <p:spPr>
            <a:xfrm>
              <a:off x="2540000" y="186627"/>
              <a:ext cx="94596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500" b="1" dirty="0">
                  <a:solidFill>
                    <a:schemeClr val="bg1"/>
                  </a:solidFill>
                </a:rPr>
                <a:t>Az MI fontosabb mérföldkövei az ember-robot interakció fókuszában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91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28418D8-D16D-4E6F-AC91-C1F5790B4E7D}"/>
              </a:ext>
            </a:extLst>
          </p:cNvPr>
          <p:cNvSpPr txBox="1"/>
          <p:nvPr/>
        </p:nvSpPr>
        <p:spPr>
          <a:xfrm>
            <a:off x="192343" y="1375035"/>
            <a:ext cx="11626562" cy="503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Nem nyújt semmilyen segítségét, mindent az ember csinál.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Teljes körű cselekvési alternatívákat kínál.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Leszűkíti a cselekvést néhány választási lehetőségre.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Egyetlen tevékenységet/műveletet végez.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Végrehajtja a műveletet, ha az ember jóváhagyja azt.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Mielőtt a műveletet végrehajtaná, lehetőséget ad az embernek, hogy azt megvétózza.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Automatikusan hajtja végre a műveletet, de erről feltétlenül tájékoztatja az embert.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A művelet automatikus végrehajtás után csak akkor tájékoztatja az embert, ha az kéri.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A művelet automatikus végrehajtása után csak akkor tájékoztatja az embert, ha ilyen döntést hoz.</a:t>
            </a:r>
          </a:p>
          <a:p>
            <a:pPr marL="542925" indent="-54292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Maga dönt el mindent, automatikusan működik, figyelmen kívül hagyva az embert. 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0ADEE6B1-CF3C-30E8-166C-258CF0974539}"/>
              </a:ext>
            </a:extLst>
          </p:cNvPr>
          <p:cNvGrpSpPr/>
          <p:nvPr/>
        </p:nvGrpSpPr>
        <p:grpSpPr>
          <a:xfrm>
            <a:off x="0" y="1"/>
            <a:ext cx="12192000" cy="866273"/>
            <a:chOff x="0" y="1"/>
            <a:chExt cx="12192000" cy="86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BF76FA11-7432-EA55-DA1C-3F9E7CBBC11E}"/>
                </a:ext>
              </a:extLst>
            </p:cNvPr>
            <p:cNvSpPr/>
            <p:nvPr/>
          </p:nvSpPr>
          <p:spPr>
            <a:xfrm>
              <a:off x="0" y="1"/>
              <a:ext cx="12192000" cy="866273"/>
            </a:xfrm>
            <a:prstGeom prst="rect">
              <a:avLst/>
            </a:prstGeom>
            <a:solidFill>
              <a:srgbClr val="1D2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1E3ED7E1-318C-3176-7A5D-46BA875ED37E}"/>
                </a:ext>
              </a:extLst>
            </p:cNvPr>
            <p:cNvSpPr txBox="1"/>
            <p:nvPr/>
          </p:nvSpPr>
          <p:spPr>
            <a:xfrm>
              <a:off x="3830856" y="115507"/>
              <a:ext cx="8168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600" b="1" dirty="0">
                  <a:solidFill>
                    <a:schemeClr val="bg1"/>
                  </a:solidFill>
                </a:rPr>
                <a:t>A gép autonómiája (</a:t>
              </a:r>
              <a:r>
                <a:rPr lang="hu-HU" sz="3600" b="1" dirty="0" err="1">
                  <a:solidFill>
                    <a:schemeClr val="bg1"/>
                  </a:solidFill>
                </a:rPr>
                <a:t>Sheridan</a:t>
              </a:r>
              <a:r>
                <a:rPr lang="hu-HU" sz="3600" b="1" dirty="0">
                  <a:solidFill>
                    <a:schemeClr val="bg1"/>
                  </a:solidFill>
                </a:rPr>
                <a:t>-skála)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79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1862</Words>
  <Application>Microsoft Office PowerPoint</Application>
  <PresentationFormat>Szélesvásznú</PresentationFormat>
  <Paragraphs>377</Paragraphs>
  <Slides>43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9" baseType="lpstr">
      <vt:lpstr>Aptos</vt:lpstr>
      <vt:lpstr>Arial</vt:lpstr>
      <vt:lpstr>Calibri</vt:lpstr>
      <vt:lpstr>Calibri Light</vt:lpstr>
      <vt:lpstr>Courier New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Csaba Dr. Kollár</dc:creator>
  <cp:lastModifiedBy>Csaba Dr. Kollár</cp:lastModifiedBy>
  <cp:revision>1</cp:revision>
  <dcterms:created xsi:type="dcterms:W3CDTF">2024-06-02T09:18:03Z</dcterms:created>
  <dcterms:modified xsi:type="dcterms:W3CDTF">2025-03-05T10:24:48Z</dcterms:modified>
</cp:coreProperties>
</file>